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" ContentType="image/t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1pPr>
    <a:lvl2pPr marL="0" marR="0" indent="22860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2pPr>
    <a:lvl3pPr marL="0" marR="0" indent="45720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3pPr>
    <a:lvl4pPr marL="0" marR="0" indent="68580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4pPr>
    <a:lvl5pPr marL="0" marR="0" indent="91440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5pPr>
    <a:lvl6pPr marL="0" marR="0" indent="114300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6pPr>
    <a:lvl7pPr marL="0" marR="0" indent="137160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7pPr>
    <a:lvl8pPr marL="0" marR="0" indent="160020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8pPr>
    <a:lvl9pPr marL="0" marR="0" indent="182880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25400" cap="flat">
              <a:solidFill>
                <a:srgbClr val="5B5854"/>
              </a:solidFill>
              <a:custDash>
                <a:ds d="200000" sp="200000"/>
              </a:custDash>
              <a:miter lim="400000"/>
            </a:ln>
          </a:left>
          <a:right>
            <a:ln w="25400" cap="flat">
              <a:solidFill>
                <a:srgbClr val="5B5854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B5854"/>
              </a:solidFill>
              <a:prstDash val="solid"/>
              <a:miter lim="400000"/>
            </a:ln>
          </a:top>
          <a:bottom>
            <a:ln w="12700" cap="flat">
              <a:solidFill>
                <a:srgbClr val="5B5854"/>
              </a:solidFill>
              <a:prstDash val="solid"/>
              <a:miter lim="400000"/>
            </a:ln>
          </a:bottom>
          <a:insideH>
            <a:ln w="12700" cap="flat">
              <a:solidFill>
                <a:srgbClr val="5B5854"/>
              </a:solidFill>
              <a:prstDash val="solid"/>
              <a:miter lim="400000"/>
            </a:ln>
          </a:insideH>
          <a:insideV>
            <a:ln w="25400" cap="flat">
              <a:solidFill>
                <a:srgbClr val="5B5854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chemeClr val="accent2">
              <a:hueOff val="-1122706"/>
              <a:satOff val="6504"/>
              <a:lumOff val="15871"/>
              <a:alpha val="17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38100" cap="flat">
              <a:solidFill>
                <a:srgbClr val="5B5854"/>
              </a:solidFill>
              <a:prstDash val="solid"/>
              <a:miter lim="400000"/>
            </a:ln>
          </a:right>
          <a:top>
            <a:ln w="12700" cap="flat">
              <a:solidFill>
                <a:srgbClr val="5B5854"/>
              </a:solidFill>
              <a:prstDash val="solid"/>
              <a:miter lim="400000"/>
            </a:ln>
          </a:top>
          <a:bottom>
            <a:ln w="12700" cap="flat">
              <a:solidFill>
                <a:srgbClr val="5B5854"/>
              </a:solidFill>
              <a:prstDash val="solid"/>
              <a:miter lim="400000"/>
            </a:ln>
          </a:bottom>
          <a:insideH>
            <a:ln w="12700" cap="flat">
              <a:solidFill>
                <a:srgbClr val="5B5854"/>
              </a:solidFill>
              <a:prstDash val="solid"/>
              <a:miter lim="400000"/>
            </a:ln>
          </a:insideH>
          <a:insideV>
            <a:ln w="12700" cap="flat">
              <a:solidFill>
                <a:srgbClr val="5B5854"/>
              </a:solidFill>
              <a:prstDash val="solid"/>
              <a:miter lim="400000"/>
            </a:ln>
          </a:insideV>
        </a:tcBdr>
        <a:fill>
          <a:solidFill>
            <a:srgbClr val="809E35">
              <a:alpha val="10000"/>
            </a:srgbClr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5B5854"/>
              </a:solidFill>
              <a:prstDash val="solid"/>
              <a:miter lim="400000"/>
            </a:ln>
          </a:left>
          <a:right>
            <a:ln w="12700" cap="flat">
              <a:solidFill>
                <a:srgbClr val="5B5854"/>
              </a:solidFill>
              <a:prstDash val="solid"/>
              <a:miter lim="400000"/>
            </a:ln>
          </a:right>
          <a:top>
            <a:ln w="38100" cap="flat">
              <a:solidFill>
                <a:srgbClr val="5B585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5B5854"/>
              </a:solidFill>
              <a:prstDash val="solid"/>
              <a:miter lim="400000"/>
            </a:ln>
          </a:insideH>
          <a:insideV>
            <a:ln w="12700" cap="flat">
              <a:solidFill>
                <a:srgbClr val="5B5854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5B5854"/>
              </a:solidFill>
              <a:prstDash val="solid"/>
              <a:miter lim="400000"/>
            </a:ln>
          </a:left>
          <a:right>
            <a:ln w="12700" cap="flat">
              <a:solidFill>
                <a:srgbClr val="5B5854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38100" cap="flat">
              <a:solidFill>
                <a:srgbClr val="5B5854"/>
              </a:solidFill>
              <a:prstDash val="solid"/>
              <a:miter lim="400000"/>
            </a:ln>
          </a:bottom>
          <a:insideH>
            <a:ln w="12700" cap="flat">
              <a:solidFill>
                <a:srgbClr val="5B5854"/>
              </a:solidFill>
              <a:prstDash val="solid"/>
              <a:miter lim="400000"/>
            </a:ln>
          </a:insideH>
          <a:insideV>
            <a:ln w="12700" cap="flat">
              <a:solidFill>
                <a:srgbClr val="5B5854"/>
              </a:solidFill>
              <a:prstDash val="solid"/>
              <a:miter lim="400000"/>
            </a:ln>
          </a:insideV>
        </a:tcBdr>
        <a:fill>
          <a:solidFill>
            <a:srgbClr val="619E5C">
              <a:alpha val="15000"/>
            </a:srgb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12700" cap="flat">
              <a:solidFill>
                <a:srgbClr val="BDBBB3"/>
              </a:solidFill>
              <a:prstDash val="solid"/>
              <a:miter lim="400000"/>
            </a:ln>
          </a:left>
          <a:right>
            <a:ln w="12700" cap="flat">
              <a:solidFill>
                <a:srgbClr val="BDBBB3"/>
              </a:solidFill>
              <a:prstDash val="solid"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A5A59F"/>
              </a:solidFill>
              <a:prstDash val="solid"/>
              <a:miter lim="400000"/>
            </a:ln>
          </a:insideH>
          <a:insideV>
            <a:ln w="12700" cap="flat">
              <a:solidFill>
                <a:srgbClr val="BDBBB3"/>
              </a:solidFill>
              <a:prstDash val="solid"/>
              <a:miter lim="400000"/>
            </a:ln>
          </a:insideV>
        </a:tcBdr>
        <a:fill>
          <a:solidFill>
            <a:srgbClr val="E7E3D2"/>
          </a:solidFill>
        </a:fill>
      </a:tcStyle>
    </a:wholeTbl>
    <a:band2H>
      <a:tcTxStyle/>
      <a:tcStyle>
        <a:tcBdr/>
        <a:fill>
          <a:solidFill>
            <a:srgbClr val="F6F2E5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A5A59F"/>
              </a:solidFill>
              <a:prstDash val="solid"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A5A59F"/>
              </a:solidFill>
              <a:prstDash val="solid"/>
              <a:miter lim="400000"/>
            </a:ln>
          </a:insideH>
          <a:insideV>
            <a:ln w="12700" cap="flat">
              <a:solidFill>
                <a:srgbClr val="A5A59F"/>
              </a:solidFill>
              <a:prstDash val="solid"/>
              <a:miter lim="400000"/>
            </a:ln>
          </a:insideV>
        </a:tcBdr>
        <a:fill>
          <a:solidFill>
            <a:srgbClr val="D3CDB7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A5A59F"/>
              </a:solidFill>
              <a:prstDash val="solid"/>
              <a:miter lim="400000"/>
            </a:ln>
          </a:left>
          <a:right>
            <a:ln w="12700" cap="flat">
              <a:solidFill>
                <a:srgbClr val="A5A59F"/>
              </a:solidFill>
              <a:prstDash val="solid"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A5A59F"/>
              </a:solidFill>
              <a:prstDash val="solid"/>
              <a:miter lim="400000"/>
            </a:ln>
          </a:insideH>
          <a:insideV>
            <a:ln w="12700" cap="flat">
              <a:solidFill>
                <a:srgbClr val="A5A59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solidFill>
                <a:srgbClr val="8E755A"/>
              </a:solidFill>
              <a:prstDash val="solid"/>
              <a:miter lim="400000"/>
            </a:ln>
          </a:left>
          <a:right>
            <a:ln w="12700" cap="flat">
              <a:solidFill>
                <a:srgbClr val="8E755A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8E755A"/>
              </a:solidFill>
              <a:prstDash val="solid"/>
              <a:miter lim="400000"/>
            </a:ln>
          </a:insideH>
          <a:insideV>
            <a:ln w="12700" cap="flat">
              <a:solidFill>
                <a:srgbClr val="8E755A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EEE7283C-3CF3-47DC-8721-378D4A62B22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DBBB3"/>
              </a:solidFill>
              <a:prstDash val="solid"/>
              <a:miter lim="400000"/>
            </a:ln>
          </a:top>
          <a:bottom>
            <a:ln w="12700" cap="flat">
              <a:solidFill>
                <a:srgbClr val="BDBBB3"/>
              </a:solidFill>
              <a:prstDash val="solid"/>
              <a:miter lim="400000"/>
            </a:ln>
          </a:bottom>
          <a:insideH>
            <a:ln w="12700" cap="flat">
              <a:solidFill>
                <a:srgbClr val="BDBBB3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3DA"/>
          </a:solidFill>
        </a:fill>
      </a:tcStyle>
    </a:wholeTbl>
    <a:band2H>
      <a:tcTxStyle/>
      <a:tcStyle>
        <a:tcBdr/>
        <a:fill>
          <a:solidFill>
            <a:srgbClr val="F9F5E8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A5A59F"/>
              </a:solidFill>
              <a:prstDash val="solid"/>
              <a:miter lim="400000"/>
            </a:ln>
          </a:left>
          <a:right>
            <a:ln w="12700" cap="flat">
              <a:solidFill>
                <a:srgbClr val="A5A59F"/>
              </a:solidFill>
              <a:prstDash val="solid"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A5A59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6D5D0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DBBB3"/>
              </a:solidFill>
              <a:prstDash val="solid"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4D616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solidFill>
                <a:srgbClr val="BDBBB3"/>
              </a:solidFill>
              <a:prstDash val="solid"/>
              <a:miter lim="400000"/>
            </a:ln>
          </a:bottom>
          <a:insideH>
            <a:ln w="12700" cap="flat">
              <a:solidFill>
                <a:srgbClr val="657477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F821DB8-F4EB-4A41-A1BA-3FCAFE7338EE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FECE2"/>
          </a:solidFill>
        </a:fill>
      </a:tcStyle>
    </a:wholeTbl>
    <a:band2H>
      <a:tcTxStyle/>
      <a:tcStyle>
        <a:tcBdr/>
        <a:fill>
          <a:solidFill>
            <a:srgbClr val="FFFBF1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A29A85"/>
              </a:solidFill>
              <a:prstDash val="solid"/>
              <a:miter lim="400000"/>
            </a:ln>
          </a:right>
          <a:top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8E4D8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A29A85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A29A85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A29A85"/>
              </a:solidFill>
              <a:prstDash val="solid"/>
              <a:miter lim="400000"/>
            </a:ln>
          </a:bottom>
          <a:insideH>
            <a:ln w="12700" cap="flat">
              <a:solidFill>
                <a:srgbClr val="A29A85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33BA23B1-9221-436E-865A-0063620EA4FD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6D2C0">
              <a:alpha val="50000"/>
            </a:srgbClr>
          </a:solidFill>
        </a:fill>
      </a:tcStyle>
    </a:wholeTbl>
    <a:band2H>
      <a:tcTxStyle/>
      <a:tcStyle>
        <a:tcBdr/>
        <a:fill>
          <a:solidFill>
            <a:srgbClr val="E9E7DC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5BEAA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6D2C0">
              <a:alpha val="25000"/>
            </a:srgbClr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28C7D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left>
          <a:righ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right>
          <a:top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top>
          <a:bottom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bottom>
          <a:insideH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H>
          <a:insideV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chemeClr val="accent2">
              <a:hueOff val="-1122706"/>
              <a:satOff val="6504"/>
              <a:lumOff val="15871"/>
              <a:alpha val="12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50800" cap="flat">
              <a:solidFill>
                <a:schemeClr val="accent5">
                  <a:alpha val="75000"/>
                </a:schemeClr>
              </a:solidFill>
              <a:prstDash val="solid"/>
              <a:miter lim="400000"/>
            </a:ln>
          </a:right>
          <a:top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top>
          <a:bottom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bottom>
          <a:insideH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H>
          <a:insideV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left>
          <a:righ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right>
          <a:top>
            <a:ln w="50800" cap="flat">
              <a:solidFill>
                <a:schemeClr val="accent5">
                  <a:alpha val="75000"/>
                </a:scheme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H>
          <a:insideV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left>
          <a:righ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50800" cap="flat">
              <a:solidFill>
                <a:schemeClr val="accent5">
                  <a:alpha val="75000"/>
                </a:schemeClr>
              </a:solidFill>
              <a:prstDash val="solid"/>
              <a:miter lim="400000"/>
            </a:ln>
          </a:bottom>
          <a:insideH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H>
          <a:insideV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0" d="100"/>
          <a:sy n="50" d="100"/>
        </p:scale>
        <p:origin x="1134" y="4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6" name="Shape 156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673100" y="3835400"/>
            <a:ext cx="11658600" cy="3886200"/>
          </a:xfrm>
          <a:prstGeom prst="rect">
            <a:avLst/>
          </a:prstGeom>
        </p:spPr>
        <p:txBody>
          <a:bodyPr/>
          <a:lstStyle>
            <a:lvl1pPr>
              <a:defRPr sz="10400" spc="208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73100" y="2070100"/>
            <a:ext cx="11658600" cy="1778000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0"/>
              </a:spcBef>
              <a:buClrTx/>
              <a:buSzTx/>
              <a:buNone/>
              <a:defRPr sz="5400" cap="all" spc="215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1pPr>
            <a:lvl2pPr marL="0" indent="228600" algn="ctr">
              <a:spcBef>
                <a:spcPts val="0"/>
              </a:spcBef>
              <a:buClrTx/>
              <a:buSzTx/>
              <a:buNone/>
              <a:defRPr sz="5400" cap="all" spc="215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2pPr>
            <a:lvl3pPr marL="0" indent="457200" algn="ctr">
              <a:spcBef>
                <a:spcPts val="0"/>
              </a:spcBef>
              <a:buClrTx/>
              <a:buSzTx/>
              <a:buNone/>
              <a:defRPr sz="5400" cap="all" spc="215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3pPr>
            <a:lvl4pPr marL="0" indent="685800" algn="ctr">
              <a:spcBef>
                <a:spcPts val="0"/>
              </a:spcBef>
              <a:buClrTx/>
              <a:buSzTx/>
              <a:buNone/>
              <a:defRPr sz="5400" cap="all" spc="215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4pPr>
            <a:lvl5pPr marL="0" indent="914400" algn="ctr">
              <a:spcBef>
                <a:spcPts val="0"/>
              </a:spcBef>
              <a:buClrTx/>
              <a:buSzTx/>
              <a:buNone/>
              <a:defRPr sz="5400" cap="all" spc="215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Body Level One…"/>
          <p:cNvSpPr txBox="1">
            <a:spLocks noGrp="1"/>
          </p:cNvSpPr>
          <p:nvPr>
            <p:ph type="body" idx="1"/>
          </p:nvPr>
        </p:nvSpPr>
        <p:spPr>
          <a:xfrm>
            <a:off x="673100" y="1320800"/>
            <a:ext cx="11658600" cy="7467600"/>
          </a:xfrm>
          <a:prstGeom prst="rect">
            <a:avLst/>
          </a:prstGeom>
        </p:spPr>
        <p:txBody>
          <a:bodyPr anchor="ctr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38817" y="9235547"/>
            <a:ext cx="327168" cy="337606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Image"/>
          <p:cNvSpPr>
            <a:spLocks noGrp="1"/>
          </p:cNvSpPr>
          <p:nvPr>
            <p:ph type="pic" sz="quarter" idx="13"/>
          </p:nvPr>
        </p:nvSpPr>
        <p:spPr>
          <a:xfrm>
            <a:off x="6502400" y="4813300"/>
            <a:ext cx="5600700" cy="4051300"/>
          </a:xfrm>
          <a:prstGeom prst="rect">
            <a:avLst/>
          </a:prstGeom>
          <a:effectLst>
            <a:outerShdw blurRad="190500" dist="8455" dir="5400000" rotWithShape="0">
              <a:srgbClr val="000000"/>
            </a:outerShdw>
          </a:effectLst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05" name="Image"/>
          <p:cNvSpPr>
            <a:spLocks noGrp="1"/>
          </p:cNvSpPr>
          <p:nvPr>
            <p:ph type="pic" sz="quarter" idx="14"/>
          </p:nvPr>
        </p:nvSpPr>
        <p:spPr>
          <a:xfrm>
            <a:off x="6502400" y="1079500"/>
            <a:ext cx="5600700" cy="3429000"/>
          </a:xfrm>
          <a:prstGeom prst="rect">
            <a:avLst/>
          </a:prstGeom>
          <a:effectLst>
            <a:outerShdw blurRad="190500" dist="8455" dir="5400000" rotWithShape="0">
              <a:srgbClr val="000000"/>
            </a:outerShdw>
          </a:effectLst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06" name="Image"/>
          <p:cNvSpPr>
            <a:spLocks noGrp="1"/>
          </p:cNvSpPr>
          <p:nvPr>
            <p:ph type="pic" sz="half" idx="15"/>
          </p:nvPr>
        </p:nvSpPr>
        <p:spPr>
          <a:xfrm>
            <a:off x="897846" y="1079500"/>
            <a:ext cx="4978401" cy="7785100"/>
          </a:xfrm>
          <a:prstGeom prst="rect">
            <a:avLst/>
          </a:prstGeom>
          <a:effectLst>
            <a:outerShdw blurRad="190500" dist="8455" dir="5400000" rotWithShape="0">
              <a:srgbClr val="000000"/>
            </a:outerShdw>
          </a:effectLst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0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38817" y="9235547"/>
            <a:ext cx="327168" cy="337606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2 up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Image"/>
          <p:cNvSpPr>
            <a:spLocks noGrp="1"/>
          </p:cNvSpPr>
          <p:nvPr>
            <p:ph type="pic" sz="half" idx="13"/>
          </p:nvPr>
        </p:nvSpPr>
        <p:spPr>
          <a:xfrm>
            <a:off x="6807200" y="1079500"/>
            <a:ext cx="5295900" cy="7785100"/>
          </a:xfrm>
          <a:prstGeom prst="rect">
            <a:avLst/>
          </a:prstGeom>
          <a:effectLst>
            <a:outerShdw blurRad="190500" dist="8455" dir="5400000" rotWithShape="0">
              <a:srgbClr val="000000"/>
            </a:outerShdw>
          </a:effectLst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15" name="Image"/>
          <p:cNvSpPr>
            <a:spLocks noGrp="1"/>
          </p:cNvSpPr>
          <p:nvPr>
            <p:ph type="pic" sz="half" idx="14"/>
          </p:nvPr>
        </p:nvSpPr>
        <p:spPr>
          <a:xfrm>
            <a:off x="889000" y="1079500"/>
            <a:ext cx="5295900" cy="7785100"/>
          </a:xfrm>
          <a:prstGeom prst="rect">
            <a:avLst/>
          </a:prstGeom>
          <a:effectLst>
            <a:outerShdw blurRad="190500" dist="8455" dir="5400000" rotWithShape="0">
              <a:srgbClr val="000000"/>
            </a:outerShdw>
          </a:effectLst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1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35522" y="9235547"/>
            <a:ext cx="327168" cy="337606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— Johnny Appleseed"/>
          <p:cNvSpPr txBox="1">
            <a:spLocks noGrp="1"/>
          </p:cNvSpPr>
          <p:nvPr>
            <p:ph type="body" sz="quarter" idx="13"/>
          </p:nvPr>
        </p:nvSpPr>
        <p:spPr>
          <a:xfrm>
            <a:off x="673100" y="6483350"/>
            <a:ext cx="11658600" cy="558800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sz="2600" i="1" spc="52">
                <a:solidFill>
                  <a:schemeClr val="accent5">
                    <a:satOff val="-10854"/>
                    <a:lumOff val="-10463"/>
                  </a:schemeClr>
                </a:solidFill>
              </a:defRPr>
            </a:lvl1pPr>
          </a:lstStyle>
          <a:p>
            <a:r>
              <a:t>— Johnny Appleseed</a:t>
            </a:r>
          </a:p>
        </p:txBody>
      </p:sp>
      <p:sp>
        <p:nvSpPr>
          <p:cNvPr id="124" name="Type a quote here."/>
          <p:cNvSpPr txBox="1">
            <a:spLocks noGrp="1"/>
          </p:cNvSpPr>
          <p:nvPr>
            <p:ph type="body" sz="quarter" idx="14"/>
          </p:nvPr>
        </p:nvSpPr>
        <p:spPr>
          <a:xfrm>
            <a:off x="673100" y="5317839"/>
            <a:ext cx="11658600" cy="1057561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sz="5800" cap="all" spc="464"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pPr defTabSz="914400"/>
            <a:r>
              <a:t>Type a quote here.</a:t>
            </a:r>
          </a:p>
        </p:txBody>
      </p:sp>
      <p:sp>
        <p:nvSpPr>
          <p:cNvPr id="125" name="”"/>
          <p:cNvSpPr txBox="1">
            <a:spLocks noGrp="1"/>
          </p:cNvSpPr>
          <p:nvPr>
            <p:ph type="body" sz="quarter" idx="15"/>
          </p:nvPr>
        </p:nvSpPr>
        <p:spPr>
          <a:xfrm>
            <a:off x="6113659" y="7061200"/>
            <a:ext cx="779541" cy="14097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 defTabSz="647700">
              <a:spcBef>
                <a:spcPts val="0"/>
              </a:spcBef>
              <a:buClrTx/>
              <a:buSzTx/>
              <a:buNone/>
              <a:defRPr sz="9000" spc="180">
                <a:latin typeface="Baskerville SemiBold"/>
                <a:ea typeface="Baskerville SemiBold"/>
                <a:cs typeface="Baskerville SemiBold"/>
                <a:sym typeface="Baskerville SemiBold"/>
              </a:defRPr>
            </a:lvl1pPr>
          </a:lstStyle>
          <a:p>
            <a:r>
              <a:t>”</a:t>
            </a:r>
          </a:p>
        </p:txBody>
      </p:sp>
      <p:sp>
        <p:nvSpPr>
          <p:cNvPr id="126" name="“"/>
          <p:cNvSpPr txBox="1">
            <a:spLocks noGrp="1"/>
          </p:cNvSpPr>
          <p:nvPr>
            <p:ph type="body" sz="quarter" idx="16"/>
          </p:nvPr>
        </p:nvSpPr>
        <p:spPr>
          <a:xfrm>
            <a:off x="6113659" y="2565400"/>
            <a:ext cx="779541" cy="14097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 defTabSz="647700">
              <a:spcBef>
                <a:spcPts val="0"/>
              </a:spcBef>
              <a:buClrTx/>
              <a:buSzTx/>
              <a:buNone/>
              <a:defRPr sz="9000" spc="180">
                <a:latin typeface="Baskerville SemiBold"/>
                <a:ea typeface="Baskerville SemiBold"/>
                <a:cs typeface="Baskerville SemiBold"/>
                <a:sym typeface="Baskerville SemiBold"/>
              </a:defRPr>
            </a:lvl1pPr>
          </a:lstStyle>
          <a:p>
            <a:r>
              <a:t>“</a:t>
            </a:r>
          </a:p>
        </p:txBody>
      </p:sp>
      <p:sp>
        <p:nvSpPr>
          <p:cNvPr id="12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38817" y="9235547"/>
            <a:ext cx="327168" cy="337606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Image"/>
          <p:cNvSpPr>
            <a:spLocks noGrp="1"/>
          </p:cNvSpPr>
          <p:nvPr>
            <p:ph type="pic" idx="13"/>
          </p:nvPr>
        </p:nvSpPr>
        <p:spPr>
          <a:xfrm>
            <a:off x="-5645" y="0"/>
            <a:ext cx="13004801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38817" y="9235547"/>
            <a:ext cx="327168" cy="337606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 Alt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38817" y="9235547"/>
            <a:ext cx="327168" cy="337606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>
            <a:spLocks noGrp="1"/>
          </p:cNvSpPr>
          <p:nvPr>
            <p:ph type="pic" idx="13"/>
          </p:nvPr>
        </p:nvSpPr>
        <p:spPr>
          <a:xfrm>
            <a:off x="533400" y="3479800"/>
            <a:ext cx="11938000" cy="5765800"/>
          </a:xfrm>
          <a:prstGeom prst="rect">
            <a:avLst/>
          </a:prstGeom>
          <a:effectLst>
            <a:outerShdw blurRad="190500" dist="8455" dir="5400000" rotWithShape="0">
              <a:srgbClr val="000000"/>
            </a:outerShdw>
          </a:effectLst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xfrm>
            <a:off x="673100" y="1168400"/>
            <a:ext cx="11658600" cy="1333500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 sz="7400" spc="148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73100" y="508000"/>
            <a:ext cx="11658600" cy="67310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ClrTx/>
              <a:buSzTx/>
              <a:buNone/>
              <a:defRPr sz="4000" cap="all" spc="79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1pPr>
            <a:lvl2pPr marL="0" indent="228600" algn="ctr">
              <a:spcBef>
                <a:spcPts val="0"/>
              </a:spcBef>
              <a:buClrTx/>
              <a:buSzTx/>
              <a:buNone/>
              <a:defRPr sz="4000" cap="all" spc="79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2pPr>
            <a:lvl3pPr marL="0" indent="457200" algn="ctr">
              <a:spcBef>
                <a:spcPts val="0"/>
              </a:spcBef>
              <a:buClrTx/>
              <a:buSzTx/>
              <a:buNone/>
              <a:defRPr sz="4000" cap="all" spc="79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3pPr>
            <a:lvl4pPr marL="0" indent="685800" algn="ctr">
              <a:spcBef>
                <a:spcPts val="0"/>
              </a:spcBef>
              <a:buClrTx/>
              <a:buSzTx/>
              <a:buNone/>
              <a:defRPr sz="4000" cap="all" spc="79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4pPr>
            <a:lvl5pPr marL="0" indent="914400" algn="ctr">
              <a:spcBef>
                <a:spcPts val="0"/>
              </a:spcBef>
              <a:buClrTx/>
              <a:buSzTx/>
              <a:buNone/>
              <a:defRPr sz="4000" cap="all" spc="79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 Alt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Image"/>
          <p:cNvSpPr>
            <a:spLocks noGrp="1"/>
          </p:cNvSpPr>
          <p:nvPr>
            <p:ph type="pic" idx="13"/>
          </p:nvPr>
        </p:nvSpPr>
        <p:spPr>
          <a:xfrm>
            <a:off x="876300" y="2330450"/>
            <a:ext cx="11277600" cy="6477000"/>
          </a:xfrm>
          <a:prstGeom prst="rect">
            <a:avLst/>
          </a:prstGeom>
          <a:effectLst>
            <a:outerShdw blurRad="190500" dist="8455" dir="5400000" rotWithShape="0">
              <a:srgbClr val="000000"/>
            </a:outerShdw>
          </a:effectLst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1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73100" y="1320800"/>
            <a:ext cx="11658600" cy="49530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ClrTx/>
              <a:buSzTx/>
              <a:buNone/>
              <a:defRPr sz="2600" cap="all" spc="234">
                <a:latin typeface="+mn-lt"/>
                <a:ea typeface="+mn-ea"/>
                <a:cs typeface="+mn-cs"/>
                <a:sym typeface="Futura"/>
              </a:defRPr>
            </a:lvl1pPr>
            <a:lvl2pPr marL="0" indent="228600" algn="ctr">
              <a:spcBef>
                <a:spcPts val="0"/>
              </a:spcBef>
              <a:buClrTx/>
              <a:buSzTx/>
              <a:buNone/>
              <a:defRPr sz="2600" cap="all" spc="234">
                <a:latin typeface="+mn-lt"/>
                <a:ea typeface="+mn-ea"/>
                <a:cs typeface="+mn-cs"/>
                <a:sym typeface="Futura"/>
              </a:defRPr>
            </a:lvl2pPr>
            <a:lvl3pPr marL="0" indent="457200" algn="ctr">
              <a:spcBef>
                <a:spcPts val="0"/>
              </a:spcBef>
              <a:buClrTx/>
              <a:buSzTx/>
              <a:buNone/>
              <a:defRPr sz="2600" cap="all" spc="234">
                <a:latin typeface="+mn-lt"/>
                <a:ea typeface="+mn-ea"/>
                <a:cs typeface="+mn-cs"/>
                <a:sym typeface="Futura"/>
              </a:defRPr>
            </a:lvl3pPr>
            <a:lvl4pPr marL="0" indent="685800" algn="ctr">
              <a:spcBef>
                <a:spcPts val="0"/>
              </a:spcBef>
              <a:buClrTx/>
              <a:buSzTx/>
              <a:buNone/>
              <a:defRPr sz="2600" cap="all" spc="234">
                <a:latin typeface="+mn-lt"/>
                <a:ea typeface="+mn-ea"/>
                <a:cs typeface="+mn-cs"/>
                <a:sym typeface="Futura"/>
              </a:defRPr>
            </a:lvl4pPr>
            <a:lvl5pPr marL="0" indent="914400" algn="ctr">
              <a:spcBef>
                <a:spcPts val="0"/>
              </a:spcBef>
              <a:buClrTx/>
              <a:buSzTx/>
              <a:buNone/>
              <a:defRPr sz="2600" cap="all" spc="234">
                <a:latin typeface="+mn-lt"/>
                <a:ea typeface="+mn-ea"/>
                <a:cs typeface="+mn-cs"/>
                <a:sym typeface="Futura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itle Text"/>
          <p:cNvSpPr txBox="1">
            <a:spLocks noGrp="1"/>
          </p:cNvSpPr>
          <p:nvPr>
            <p:ph type="title"/>
          </p:nvPr>
        </p:nvSpPr>
        <p:spPr>
          <a:xfrm>
            <a:off x="673100" y="3086100"/>
            <a:ext cx="11658600" cy="3568700"/>
          </a:xfrm>
          <a:prstGeom prst="rect">
            <a:avLst/>
          </a:prstGeom>
        </p:spPr>
        <p:txBody>
          <a:bodyPr anchor="ctr"/>
          <a:lstStyle>
            <a:lvl1pPr>
              <a:defRPr sz="10400" spc="208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 Alt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xfrm>
            <a:off x="673100" y="3086100"/>
            <a:ext cx="11658600" cy="3568700"/>
          </a:xfrm>
          <a:prstGeom prst="rect">
            <a:avLst/>
          </a:prstGeom>
        </p:spPr>
        <p:txBody>
          <a:bodyPr anchor="ctr"/>
          <a:lstStyle>
            <a:lvl1pPr>
              <a:defRPr sz="10400" spc="208"/>
            </a:lvl1pPr>
          </a:lstStyle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Image"/>
          <p:cNvSpPr>
            <a:spLocks noGrp="1"/>
          </p:cNvSpPr>
          <p:nvPr>
            <p:ph type="pic" sz="half" idx="13"/>
          </p:nvPr>
        </p:nvSpPr>
        <p:spPr>
          <a:xfrm>
            <a:off x="6191619" y="1082886"/>
            <a:ext cx="5880101" cy="7747001"/>
          </a:xfrm>
          <a:prstGeom prst="rect">
            <a:avLst/>
          </a:prstGeom>
          <a:effectLst>
            <a:outerShdw blurRad="190500" dist="8455" dir="5400000" rotWithShape="0">
              <a:srgbClr val="000000"/>
            </a:outerShdw>
          </a:effectLst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57" name="Title Text"/>
          <p:cNvSpPr txBox="1">
            <a:spLocks noGrp="1"/>
          </p:cNvSpPr>
          <p:nvPr>
            <p:ph type="title"/>
          </p:nvPr>
        </p:nvSpPr>
        <p:spPr>
          <a:xfrm>
            <a:off x="673100" y="4191000"/>
            <a:ext cx="4889500" cy="3581400"/>
          </a:xfrm>
          <a:prstGeom prst="rect">
            <a:avLst/>
          </a:prstGeom>
        </p:spPr>
        <p:txBody>
          <a:bodyPr/>
          <a:lstStyle>
            <a:lvl1pPr algn="l">
              <a:lnSpc>
                <a:spcPct val="80000"/>
              </a:lnSpc>
              <a:defRPr sz="7400" spc="148"/>
            </a:lvl1pPr>
          </a:lstStyle>
          <a:p>
            <a:r>
              <a:t>Title Text</a:t>
            </a:r>
          </a:p>
        </p:txBody>
      </p:sp>
      <p:sp>
        <p:nvSpPr>
          <p:cNvPr id="5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73100" y="2844800"/>
            <a:ext cx="4889500" cy="1358900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0"/>
              </a:spcBef>
              <a:buClrTx/>
              <a:buSzTx/>
              <a:buNone/>
              <a:defRPr sz="4000" cap="all" spc="79">
                <a:latin typeface="+mn-lt"/>
                <a:ea typeface="+mn-ea"/>
                <a:cs typeface="+mn-cs"/>
                <a:sym typeface="Futura"/>
              </a:defRPr>
            </a:lvl1pPr>
            <a:lvl2pPr marL="0" indent="228600">
              <a:spcBef>
                <a:spcPts val="0"/>
              </a:spcBef>
              <a:buClrTx/>
              <a:buSzTx/>
              <a:buNone/>
              <a:defRPr sz="4000" cap="all" spc="79">
                <a:latin typeface="+mn-lt"/>
                <a:ea typeface="+mn-ea"/>
                <a:cs typeface="+mn-cs"/>
                <a:sym typeface="Futura"/>
              </a:defRPr>
            </a:lvl2pPr>
            <a:lvl3pPr marL="0" indent="457200">
              <a:spcBef>
                <a:spcPts val="0"/>
              </a:spcBef>
              <a:buClrTx/>
              <a:buSzTx/>
              <a:buNone/>
              <a:defRPr sz="4000" cap="all" spc="79">
                <a:latin typeface="+mn-lt"/>
                <a:ea typeface="+mn-ea"/>
                <a:cs typeface="+mn-cs"/>
                <a:sym typeface="Futura"/>
              </a:defRPr>
            </a:lvl3pPr>
            <a:lvl4pPr marL="0" indent="685800">
              <a:spcBef>
                <a:spcPts val="0"/>
              </a:spcBef>
              <a:buClrTx/>
              <a:buSzTx/>
              <a:buNone/>
              <a:defRPr sz="4000" cap="all" spc="79">
                <a:latin typeface="+mn-lt"/>
                <a:ea typeface="+mn-ea"/>
                <a:cs typeface="+mn-cs"/>
                <a:sym typeface="Futura"/>
              </a:defRPr>
            </a:lvl4pPr>
            <a:lvl5pPr marL="0" indent="914400">
              <a:spcBef>
                <a:spcPts val="0"/>
              </a:spcBef>
              <a:buClrTx/>
              <a:buSzTx/>
              <a:buNone/>
              <a:defRPr sz="4000" cap="all" spc="79">
                <a:latin typeface="+mn-lt"/>
                <a:ea typeface="+mn-ea"/>
                <a:cs typeface="+mn-cs"/>
                <a:sym typeface="Futura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donec quis nunc"/>
          <p:cNvSpPr txBox="1">
            <a:spLocks noGrp="1"/>
          </p:cNvSpPr>
          <p:nvPr>
            <p:ph type="body" sz="quarter" idx="13"/>
          </p:nvPr>
        </p:nvSpPr>
        <p:spPr>
          <a:xfrm>
            <a:off x="673100" y="1320800"/>
            <a:ext cx="11658600" cy="5362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sz="2600" cap="all" spc="234"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r>
              <a:t>donec quis nunc</a:t>
            </a:r>
          </a:p>
        </p:txBody>
      </p:sp>
      <p:sp>
        <p:nvSpPr>
          <p:cNvPr id="67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donec quis nunc"/>
          <p:cNvSpPr txBox="1">
            <a:spLocks noGrp="1"/>
          </p:cNvSpPr>
          <p:nvPr>
            <p:ph type="body" sz="quarter" idx="13"/>
          </p:nvPr>
        </p:nvSpPr>
        <p:spPr>
          <a:xfrm>
            <a:off x="673100" y="1320800"/>
            <a:ext cx="11658600" cy="5362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sz="2600" cap="all" spc="234"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r>
              <a:t>donec quis nunc</a:t>
            </a:r>
          </a:p>
        </p:txBody>
      </p:sp>
      <p:sp>
        <p:nvSpPr>
          <p:cNvPr id="7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7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38817" y="9235547"/>
            <a:ext cx="327168" cy="337606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Image"/>
          <p:cNvSpPr>
            <a:spLocks noGrp="1"/>
          </p:cNvSpPr>
          <p:nvPr>
            <p:ph type="pic" sz="half" idx="13"/>
          </p:nvPr>
        </p:nvSpPr>
        <p:spPr>
          <a:xfrm>
            <a:off x="6172200" y="2324089"/>
            <a:ext cx="5943600" cy="6568573"/>
          </a:xfrm>
          <a:prstGeom prst="rect">
            <a:avLst/>
          </a:prstGeom>
          <a:effectLst>
            <a:outerShdw blurRad="190500" dist="8455" dir="5400000" rotWithShape="0">
              <a:srgbClr val="000000"/>
            </a:outerShdw>
          </a:effectLst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86" name="donec quis nunc"/>
          <p:cNvSpPr txBox="1">
            <a:spLocks noGrp="1"/>
          </p:cNvSpPr>
          <p:nvPr>
            <p:ph type="body" sz="quarter" idx="14"/>
          </p:nvPr>
        </p:nvSpPr>
        <p:spPr>
          <a:xfrm>
            <a:off x="673100" y="1320800"/>
            <a:ext cx="11658600" cy="5362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sz="2600" cap="all" spc="234"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r>
              <a:t>donec quis nunc</a:t>
            </a:r>
          </a:p>
        </p:txBody>
      </p:sp>
      <p:sp>
        <p:nvSpPr>
          <p:cNvPr id="87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88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673100" y="2603500"/>
            <a:ext cx="4775200" cy="6019800"/>
          </a:xfrm>
          <a:prstGeom prst="rect">
            <a:avLst/>
          </a:prstGeom>
        </p:spPr>
        <p:txBody>
          <a:bodyPr/>
          <a:lstStyle>
            <a:lvl1pPr>
              <a:spcBef>
                <a:spcPts val="2800"/>
              </a:spcBef>
              <a:defRPr sz="2400" spc="48"/>
            </a:lvl1pPr>
            <a:lvl2pPr>
              <a:spcBef>
                <a:spcPts val="2800"/>
              </a:spcBef>
              <a:defRPr sz="2400" spc="48"/>
            </a:lvl2pPr>
            <a:lvl3pPr>
              <a:spcBef>
                <a:spcPts val="2800"/>
              </a:spcBef>
              <a:defRPr sz="2400" spc="48"/>
            </a:lvl3pPr>
            <a:lvl4pPr>
              <a:spcBef>
                <a:spcPts val="2800"/>
              </a:spcBef>
              <a:defRPr sz="2400" spc="48"/>
            </a:lvl4pPr>
            <a:lvl5pPr>
              <a:spcBef>
                <a:spcPts val="2800"/>
              </a:spcBef>
              <a:defRPr sz="2400" spc="48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38817" y="9235547"/>
            <a:ext cx="327168" cy="337606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2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8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673100" y="584200"/>
            <a:ext cx="11658600" cy="749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673100" y="2387600"/>
            <a:ext cx="11658600" cy="6451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38817" y="9234278"/>
            <a:ext cx="327168" cy="33760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1400" cap="all" spc="28">
                <a:solidFill>
                  <a:srgbClr val="9A958E"/>
                </a:solidFill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transition spd="med"/>
  <p:txStyles>
    <p:titleStyle>
      <a:lvl1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all" spc="79" baseline="0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1pPr>
      <a:lvl2pPr marL="0" marR="0" indent="2286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all" spc="79" baseline="0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2pPr>
      <a:lvl3pPr marL="0" marR="0" indent="4572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all" spc="79" baseline="0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3pPr>
      <a:lvl4pPr marL="0" marR="0" indent="6858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all" spc="79" baseline="0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4pPr>
      <a:lvl5pPr marL="0" marR="0" indent="9144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all" spc="79" baseline="0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5pPr>
      <a:lvl6pPr marL="0" marR="0" indent="11430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all" spc="79" baseline="0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6pPr>
      <a:lvl7pPr marL="0" marR="0" indent="13716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all" spc="79" baseline="0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7pPr>
      <a:lvl8pPr marL="0" marR="0" indent="16002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all" spc="79" baseline="0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8pPr>
      <a:lvl9pPr marL="0" marR="0" indent="18288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all" spc="79" baseline="0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9pPr>
    </p:titleStyle>
    <p:bodyStyle>
      <a:lvl1pPr marL="381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sz="2800" b="0" i="0" u="none" strike="noStrike" cap="none" spc="56" baseline="0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1pPr>
      <a:lvl2pPr marL="762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sz="2800" b="0" i="0" u="none" strike="noStrike" cap="none" spc="56" baseline="0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2pPr>
      <a:lvl3pPr marL="1143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sz="2800" b="0" i="0" u="none" strike="noStrike" cap="none" spc="56" baseline="0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3pPr>
      <a:lvl4pPr marL="1524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sz="2800" b="0" i="0" u="none" strike="noStrike" cap="none" spc="56" baseline="0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4pPr>
      <a:lvl5pPr marL="1905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sz="2800" b="0" i="0" u="none" strike="noStrike" cap="none" spc="56" baseline="0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5pPr>
      <a:lvl6pPr marL="2286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sz="2800" b="0" i="0" u="none" strike="noStrike" cap="none" spc="56" baseline="0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6pPr>
      <a:lvl7pPr marL="2667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sz="2800" b="0" i="0" u="none" strike="noStrike" cap="none" spc="56" baseline="0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7pPr>
      <a:lvl8pPr marL="3048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sz="2800" b="0" i="0" u="none" strike="noStrike" cap="none" spc="56" baseline="0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8pPr>
      <a:lvl9pPr marL="3429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sz="2800" b="0" i="0" u="none" strike="noStrike" cap="none" spc="56" baseline="0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9pPr>
    </p:bodyStyle>
    <p:otherStyle>
      <a:lvl1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all" spc="28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1pPr>
      <a:lvl2pPr marL="0" marR="0" indent="2286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all" spc="28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2pPr>
      <a:lvl3pPr marL="0" marR="0" indent="4572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all" spc="28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3pPr>
      <a:lvl4pPr marL="0" marR="0" indent="6858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all" spc="28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4pPr>
      <a:lvl5pPr marL="0" marR="0" indent="9144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all" spc="28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5pPr>
      <a:lvl6pPr marL="0" marR="0" indent="11430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all" spc="28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6pPr>
      <a:lvl7pPr marL="0" marR="0" indent="13716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all" spc="28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7pPr>
      <a:lvl8pPr marL="0" marR="0" indent="16002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all" spc="28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8pPr>
      <a:lvl9pPr marL="0" marR="0" indent="18288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all" spc="28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پروژه سوم، پیادهسازی شبکه عصبی مصنوعی"/>
          <p:cNvSpPr txBox="1">
            <a:spLocks noGrp="1"/>
          </p:cNvSpPr>
          <p:nvPr>
            <p:ph type="body" idx="13"/>
          </p:nvPr>
        </p:nvSpPr>
        <p:spPr>
          <a:xfrm>
            <a:off x="673099" y="5463027"/>
            <a:ext cx="11658601" cy="502702"/>
          </a:xfrm>
          <a:prstGeom prst="rect">
            <a:avLst/>
          </a:prstGeom>
        </p:spPr>
        <p:txBody>
          <a:bodyPr/>
          <a:lstStyle/>
          <a:p>
            <a:r>
              <a:rPr lang="fa-IR" dirty="0"/>
              <a:t>پروژه سوم، پیاده‌سازی شبکه عصبی </a:t>
            </a:r>
            <a:r>
              <a:rPr lang="fa-IR" dirty="0" smtClean="0"/>
              <a:t>مصنوعی</a:t>
            </a:r>
            <a:endParaRPr lang="fa-IR" dirty="0"/>
          </a:p>
        </p:txBody>
      </p:sp>
      <p:sp>
        <p:nvSpPr>
          <p:cNvPr id="159" name="ریسمان و همگامسازی"/>
          <p:cNvSpPr txBox="1">
            <a:spLocks noGrp="1"/>
          </p:cNvSpPr>
          <p:nvPr>
            <p:ph type="body" idx="14"/>
          </p:nvPr>
        </p:nvSpPr>
        <p:spPr>
          <a:xfrm>
            <a:off x="673100" y="3807699"/>
            <a:ext cx="11658600" cy="995144"/>
          </a:xfrm>
          <a:prstGeom prst="rect">
            <a:avLst/>
          </a:prstGeom>
        </p:spPr>
        <p:txBody>
          <a:bodyPr/>
          <a:lstStyle>
            <a:lvl1pPr rtl="1">
              <a:defRPr/>
            </a:lvl1pPr>
          </a:lstStyle>
          <a:p>
            <a:pPr defTabSz="914400"/>
            <a:r>
              <a:rPr lang="fa-IR" dirty="0">
                <a:latin typeface="B Nazanin+ Regular" panose="01000506000000020004" pitchFamily="2" charset="-78"/>
                <a:cs typeface="B Nazanin+ Regular" panose="01000506000000020004" pitchFamily="2" charset="-78"/>
              </a:rPr>
              <a:t>ریسمان </a:t>
            </a:r>
            <a:r>
              <a:rPr dirty="0" smtClean="0">
                <a:latin typeface="B Nazanin+ Regular" panose="01000506000000020004" pitchFamily="2" charset="-78"/>
                <a:cs typeface="B Nazanin+ Regular" panose="01000506000000020004" pitchFamily="2" charset="-78"/>
              </a:rPr>
              <a:t>و</a:t>
            </a:r>
            <a:r>
              <a:rPr lang="fa-IR" dirty="0" smtClean="0">
                <a:latin typeface="B Nazanin+ Regular" panose="01000506000000020004" pitchFamily="2" charset="-78"/>
                <a:cs typeface="B Nazanin+ Regular" panose="01000506000000020004" pitchFamily="2" charset="-78"/>
              </a:rPr>
              <a:t> </a:t>
            </a:r>
            <a:r>
              <a:rPr lang="fa-IR" dirty="0">
                <a:latin typeface="B Nazanin+ Regular" panose="01000506000000020004" pitchFamily="2" charset="-78"/>
                <a:cs typeface="B Nazanin+ Regular" panose="01000506000000020004" pitchFamily="2" charset="-78"/>
              </a:rPr>
              <a:t>همگام‌سازی</a:t>
            </a:r>
            <a:endParaRPr dirty="0">
              <a:latin typeface="B Nazanin+ Regular" panose="01000506000000020004" pitchFamily="2" charset="-78"/>
              <a:cs typeface="B Nazanin+ Regular" panose="01000506000000020004" pitchFamily="2" charset="-78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ساختار شبکه عصبی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20623" rtl="1">
              <a:defRPr sz="3680" spc="73"/>
            </a:lvl1pPr>
          </a:lstStyle>
          <a:p>
            <a:r>
              <a:rPr lang="fa-IR" dirty="0"/>
              <a:t>ساختار </a:t>
            </a:r>
            <a:r>
              <a:rPr lang="fa-IR" dirty="0" smtClean="0"/>
              <a:t>شبکه</a:t>
            </a:r>
            <a:r>
              <a:rPr lang="fa-IR" dirty="0"/>
              <a:t> عصبی</a:t>
            </a:r>
            <a:endParaRPr dirty="0"/>
          </a:p>
        </p:txBody>
      </p:sp>
      <p:sp>
        <p:nvSpPr>
          <p:cNvPr id="162" name="در شبکه عصبی:…"/>
          <p:cNvSpPr txBox="1">
            <a:spLocks noGrp="1"/>
          </p:cNvSpPr>
          <p:nvPr>
            <p:ph type="body" sz="half" idx="1"/>
          </p:nvPr>
        </p:nvSpPr>
        <p:spPr>
          <a:xfrm>
            <a:off x="673100" y="2024565"/>
            <a:ext cx="5140746" cy="699041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 algn="just" rtl="1">
              <a:lnSpc>
                <a:spcPct val="150000"/>
              </a:lnSpc>
              <a:spcBef>
                <a:spcPts val="0"/>
              </a:spcBef>
              <a:buClrTx/>
              <a:buSzTx/>
              <a:buNone/>
              <a:defRPr sz="1800" spc="0">
                <a:solidFill>
                  <a:srgbClr val="484644"/>
                </a:solidFill>
                <a:latin typeface="Futura Bold"/>
                <a:ea typeface="Futura Bold"/>
                <a:cs typeface="Futura Bold"/>
                <a:sym typeface="Futura Bold"/>
              </a:defRPr>
            </a:pPr>
            <a:r>
              <a:rPr lang="fa-IR" sz="2000" dirty="0">
                <a:latin typeface="B Nazanin+ Regular" panose="01000506000000020004" pitchFamily="2" charset="-78"/>
                <a:cs typeface="B Nazanin+ Regular" panose="01000506000000020004" pitchFamily="2" charset="-78"/>
              </a:rPr>
              <a:t>در شبکه عصبی:</a:t>
            </a:r>
          </a:p>
          <a:p>
            <a:pPr marL="190499" indent="-190499" algn="just" rtl="1">
              <a:lnSpc>
                <a:spcPct val="150000"/>
              </a:lnSpc>
              <a:spcBef>
                <a:spcPts val="0"/>
              </a:spcBef>
              <a:defRPr sz="1800" spc="0">
                <a:solidFill>
                  <a:srgbClr val="484644"/>
                </a:solidFill>
                <a:latin typeface="Futura Bold"/>
                <a:ea typeface="Futura Bold"/>
                <a:cs typeface="Futura Bold"/>
                <a:sym typeface="Futura Bold"/>
              </a:defRPr>
            </a:pPr>
            <a:r>
              <a:rPr lang="fa-IR" sz="2000" dirty="0">
                <a:latin typeface="B Nazanin+ Regular" panose="01000506000000020004" pitchFamily="2" charset="-78"/>
                <a:cs typeface="B Nazanin+ Regular" panose="01000506000000020004" pitchFamily="2" charset="-78"/>
              </a:rPr>
              <a:t> تعدادی واحد محاسباتی متصل بهم به نام نورن </a:t>
            </a:r>
          </a:p>
          <a:p>
            <a:pPr marL="190499" indent="-190499" algn="just" rtl="1">
              <a:lnSpc>
                <a:spcPct val="150000"/>
              </a:lnSpc>
              <a:spcBef>
                <a:spcPts val="0"/>
              </a:spcBef>
              <a:defRPr sz="1800" spc="0">
                <a:solidFill>
                  <a:srgbClr val="484644"/>
                </a:solidFill>
                <a:latin typeface="Futura Bold"/>
                <a:ea typeface="Futura Bold"/>
                <a:cs typeface="Futura Bold"/>
                <a:sym typeface="Futura Bold"/>
              </a:defRPr>
            </a:pPr>
            <a:r>
              <a:rPr lang="fa-IR" sz="2000" dirty="0">
                <a:latin typeface="B Nazanin+ Regular" panose="01000506000000020004" pitchFamily="2" charset="-78"/>
                <a:cs typeface="B Nazanin+ Regular" panose="01000506000000020004" pitchFamily="2" charset="-78"/>
              </a:rPr>
              <a:t>هرکدام از این نورون ها بخشی از کارهای محاسباتی مربوط به یادگیری را انجام می‌دهند.</a:t>
            </a:r>
          </a:p>
          <a:p>
            <a:pPr marL="190499" indent="-190499" algn="just" rtl="1">
              <a:lnSpc>
                <a:spcPct val="150000"/>
              </a:lnSpc>
              <a:spcBef>
                <a:spcPts val="0"/>
              </a:spcBef>
              <a:defRPr sz="1800" spc="0">
                <a:solidFill>
                  <a:srgbClr val="484644"/>
                </a:solidFill>
                <a:latin typeface="Futura Bold"/>
                <a:ea typeface="Futura Bold"/>
                <a:cs typeface="Futura Bold"/>
                <a:sym typeface="Futura Bold"/>
              </a:defRPr>
            </a:pPr>
            <a:r>
              <a:rPr lang="fa-IR" sz="2000" dirty="0">
                <a:latin typeface="B Nazanin+ Regular" panose="01000506000000020004" pitchFamily="2" charset="-78"/>
                <a:cs typeface="B Nazanin+ Regular" panose="01000506000000020004" pitchFamily="2" charset="-78"/>
              </a:rPr>
              <a:t>هر نورون به‌وسیله‌ی اتصالات خود به نورن های دیگر نتیجه  محاسباتش را به آن‌ها منتقل می‌کند.</a:t>
            </a:r>
          </a:p>
          <a:p>
            <a:pPr marL="190499" indent="-190499" algn="just" rtl="1">
              <a:lnSpc>
                <a:spcPct val="150000"/>
              </a:lnSpc>
              <a:spcBef>
                <a:spcPts val="0"/>
              </a:spcBef>
              <a:defRPr sz="1800" spc="0">
                <a:solidFill>
                  <a:srgbClr val="484644"/>
                </a:solidFill>
                <a:latin typeface="Futura Bold"/>
                <a:ea typeface="Futura Bold"/>
                <a:cs typeface="Futura Bold"/>
                <a:sym typeface="Futura Bold"/>
              </a:defRPr>
            </a:pPr>
            <a:r>
              <a:rPr lang="fa-IR" sz="2000" dirty="0">
                <a:latin typeface="B Nazanin+ Regular" panose="01000506000000020004" pitchFamily="2" charset="-78"/>
                <a:cs typeface="B Nazanin+ Regular" panose="01000506000000020004" pitchFamily="2" charset="-78"/>
              </a:rPr>
              <a:t> هر یال ارتباطی بین نورون‌ها یک وزن دارد که در طی فرآیند یادگیری این وزن‌ها به‌روز می‌شوند. </a:t>
            </a:r>
          </a:p>
          <a:p>
            <a:pPr marL="190499" indent="-190499" algn="just" rtl="1">
              <a:lnSpc>
                <a:spcPct val="150000"/>
              </a:lnSpc>
              <a:spcBef>
                <a:spcPts val="0"/>
              </a:spcBef>
              <a:defRPr sz="1800" spc="0">
                <a:solidFill>
                  <a:srgbClr val="484644"/>
                </a:solidFill>
                <a:latin typeface="Futura Bold"/>
                <a:ea typeface="Futura Bold"/>
                <a:cs typeface="Futura Bold"/>
                <a:sym typeface="Futura Bold"/>
              </a:defRPr>
            </a:pPr>
            <a:r>
              <a:rPr lang="fa-IR" sz="2000" dirty="0">
                <a:latin typeface="B Nazanin+ Regular" panose="01000506000000020004" pitchFamily="2" charset="-78"/>
                <a:cs typeface="B Nazanin+ Regular" panose="01000506000000020004" pitchFamily="2" charset="-78"/>
              </a:rPr>
              <a:t>معمولاً نورن‌ها در لایه‌هایی قرار می‌گیرند که هر‌لایه نوع متفاوتی از عملیات را روی ورودی‌های خود پیاده می‌کند.</a:t>
            </a:r>
          </a:p>
          <a:p>
            <a:pPr marL="0" indent="0" algn="just" rtl="1">
              <a:lnSpc>
                <a:spcPct val="150000"/>
              </a:lnSpc>
              <a:spcBef>
                <a:spcPts val="0"/>
              </a:spcBef>
              <a:buClrTx/>
              <a:buSzTx/>
              <a:buNone/>
              <a:defRPr sz="1800" spc="0">
                <a:solidFill>
                  <a:srgbClr val="484644"/>
                </a:solidFill>
                <a:latin typeface="Futura Bold"/>
                <a:ea typeface="Futura Bold"/>
                <a:cs typeface="Futura Bold"/>
                <a:sym typeface="Futura Bold"/>
              </a:defRPr>
            </a:pPr>
            <a:endParaRPr sz="2000" dirty="0">
              <a:latin typeface="B Nazanin+ Regular" panose="01000506000000020004" pitchFamily="2" charset="-78"/>
              <a:cs typeface="B Nazanin+ Regular" panose="01000506000000020004" pitchFamily="2" charset="-78"/>
            </a:endParaRPr>
          </a:p>
        </p:txBody>
      </p:sp>
      <p:pic>
        <p:nvPicPr>
          <p:cNvPr id="163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2702" t="2702" r="2702" b="2702"/>
          <a:stretch>
            <a:fillRect/>
          </a:stretch>
        </p:blipFill>
        <p:spPr>
          <a:xfrm>
            <a:off x="6201532" y="2834020"/>
            <a:ext cx="6209776" cy="3231024"/>
          </a:xfrm>
          <a:prstGeom prst="rect">
            <a:avLst/>
          </a:prstGeom>
          <a:ln w="12700">
            <a:miter lim="400000"/>
          </a:ln>
          <a:effectLst>
            <a:outerShdw blurRad="190500" dist="8455" dir="5400000" rotWithShape="0">
              <a:srgbClr val="000000"/>
            </a:outerShdw>
          </a:effectLst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شبکه عصبی که باید پیاده کنیم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20623" rtl="1">
              <a:defRPr sz="3680" spc="73"/>
            </a:lvl1pPr>
          </a:lstStyle>
          <a:p>
            <a:r>
              <a:rPr lang="fa-IR" dirty="0"/>
              <a:t>شبکه عصبی که باید پیاده کنیم</a:t>
            </a:r>
            <a:endParaRPr dirty="0"/>
          </a:p>
        </p:txBody>
      </p:sp>
      <p:sp>
        <p:nvSpPr>
          <p:cNvPr id="166" name="ویژگیهای شبکه عصبی ما:…"/>
          <p:cNvSpPr txBox="1">
            <a:spLocks noGrp="1"/>
          </p:cNvSpPr>
          <p:nvPr>
            <p:ph type="body" sz="half" idx="1"/>
          </p:nvPr>
        </p:nvSpPr>
        <p:spPr>
          <a:xfrm>
            <a:off x="673099" y="2004430"/>
            <a:ext cx="4775201" cy="6019801"/>
          </a:xfrm>
          <a:prstGeom prst="rect">
            <a:avLst/>
          </a:prstGeom>
        </p:spPr>
        <p:txBody>
          <a:bodyPr/>
          <a:lstStyle/>
          <a:p>
            <a:pPr algn="r" rtl="1">
              <a:defRPr/>
            </a:pPr>
            <a:r>
              <a:rPr lang="fa-IR" dirty="0">
                <a:latin typeface="B Nazanin+ Regular" panose="01000506000000020004" pitchFamily="2" charset="-78"/>
                <a:cs typeface="B Nazanin+ Regular" panose="01000506000000020004" pitchFamily="2" charset="-78"/>
              </a:rPr>
              <a:t>ویژگی‌های شبکه عصبی ما:</a:t>
            </a:r>
          </a:p>
          <a:p>
            <a:pPr algn="r" rtl="1">
              <a:defRPr/>
            </a:pPr>
            <a:r>
              <a:rPr lang="fa-IR" dirty="0">
                <a:latin typeface="B Nazanin+ Regular" panose="01000506000000020004" pitchFamily="2" charset="-78"/>
                <a:cs typeface="B Nazanin+ Regular" panose="01000506000000020004" pitchFamily="2" charset="-78"/>
              </a:rPr>
              <a:t>یک لایه </a:t>
            </a:r>
            <a:r>
              <a:rPr lang="fa-IR" dirty="0" smtClean="0">
                <a:latin typeface="B Nazanin+ Regular" panose="01000506000000020004" pitchFamily="2" charset="-78"/>
                <a:cs typeface="B Nazanin+ Regular" panose="01000506000000020004" pitchFamily="2" charset="-78"/>
              </a:rPr>
              <a:t>ورودی(</a:t>
            </a:r>
            <a:r>
              <a:rPr lang="en-US" dirty="0" smtClean="0">
                <a:latin typeface="B Nazanin+ Regular" panose="01000506000000020004" pitchFamily="2" charset="-78"/>
                <a:cs typeface="B Nazanin+ Regular" panose="01000506000000020004" pitchFamily="2" charset="-78"/>
              </a:rPr>
              <a:t>(input layer</a:t>
            </a:r>
            <a:r>
              <a:rPr lang="fa-IR" dirty="0" smtClean="0">
                <a:latin typeface="B Nazanin+ Regular" panose="01000506000000020004" pitchFamily="2" charset="-78"/>
                <a:cs typeface="B Nazanin+ Regular" panose="01000506000000020004" pitchFamily="2" charset="-78"/>
              </a:rPr>
              <a:t> </a:t>
            </a:r>
            <a:r>
              <a:rPr lang="en-US" dirty="0" smtClean="0">
                <a:latin typeface="B Nazanin+ Regular" panose="01000506000000020004" pitchFamily="2" charset="-78"/>
                <a:cs typeface="B Nazanin+ Regular" panose="01000506000000020004" pitchFamily="2" charset="-78"/>
              </a:rPr>
              <a:t>: </a:t>
            </a:r>
            <a:r>
              <a:rPr lang="fa-IR" dirty="0">
                <a:latin typeface="B Nazanin+ Regular" panose="01000506000000020004" pitchFamily="2" charset="-78"/>
                <a:cs typeface="B Nazanin+ Regular" panose="01000506000000020004" pitchFamily="2" charset="-78"/>
              </a:rPr>
              <a:t>شامل </a:t>
            </a:r>
            <a:r>
              <a:rPr lang="fa-IR" dirty="0" smtClean="0">
                <a:latin typeface="B Nazanin+ Regular" panose="01000506000000020004" pitchFamily="2" charset="-78"/>
                <a:cs typeface="B Nazanin+ Regular" panose="01000506000000020004" pitchFamily="2" charset="-78"/>
              </a:rPr>
              <a:t>۱ (یا ۳) </a:t>
            </a:r>
            <a:r>
              <a:rPr lang="fa-IR" dirty="0">
                <a:latin typeface="B Nazanin+ Regular" panose="01000506000000020004" pitchFamily="2" charset="-78"/>
                <a:cs typeface="B Nazanin+ Regular" panose="01000506000000020004" pitchFamily="2" charset="-78"/>
              </a:rPr>
              <a:t>نورون( نخ)‌</a:t>
            </a:r>
          </a:p>
          <a:p>
            <a:pPr algn="r" rtl="1">
              <a:defRPr/>
            </a:pPr>
            <a:r>
              <a:rPr lang="fa-IR" dirty="0">
                <a:latin typeface="B Nazanin+ Regular" panose="01000506000000020004" pitchFamily="2" charset="-78"/>
                <a:cs typeface="B Nazanin+ Regular" panose="01000506000000020004" pitchFamily="2" charset="-78"/>
              </a:rPr>
              <a:t>یک لایه پنهان( </a:t>
            </a:r>
            <a:r>
              <a:rPr lang="en-US" dirty="0">
                <a:latin typeface="B Nazanin+ Regular" panose="01000506000000020004" pitchFamily="2" charset="-78"/>
                <a:cs typeface="B Nazanin+ Regular" panose="01000506000000020004" pitchFamily="2" charset="-78"/>
              </a:rPr>
              <a:t>Hidden Layer): </a:t>
            </a:r>
          </a:p>
          <a:p>
            <a:pPr algn="r" rtl="1">
              <a:defRPr/>
            </a:pPr>
            <a:r>
              <a:rPr lang="fa-IR" dirty="0">
                <a:latin typeface="B Nazanin+ Regular" panose="01000506000000020004" pitchFamily="2" charset="-78"/>
                <a:cs typeface="B Nazanin+ Regular" panose="01000506000000020004" pitchFamily="2" charset="-78"/>
              </a:rPr>
              <a:t>شامل۱۰ نورون</a:t>
            </a:r>
          </a:p>
          <a:p>
            <a:pPr algn="r" rtl="1">
              <a:defRPr/>
            </a:pPr>
            <a:r>
              <a:rPr lang="fa-IR" dirty="0">
                <a:latin typeface="B Nazanin+ Regular" panose="01000506000000020004" pitchFamily="2" charset="-78"/>
                <a:cs typeface="B Nazanin+ Regular" panose="01000506000000020004" pitchFamily="2" charset="-78"/>
              </a:rPr>
              <a:t>یک لایه خروجی( </a:t>
            </a:r>
            <a:r>
              <a:rPr lang="en-US" dirty="0">
                <a:latin typeface="B Nazanin+ Regular" panose="01000506000000020004" pitchFamily="2" charset="-78"/>
                <a:cs typeface="B Nazanin+ Regular" panose="01000506000000020004" pitchFamily="2" charset="-78"/>
              </a:rPr>
              <a:t>Output Layer):</a:t>
            </a:r>
          </a:p>
          <a:p>
            <a:pPr algn="r" rtl="1">
              <a:defRPr/>
            </a:pPr>
            <a:r>
              <a:rPr lang="fa-IR" dirty="0">
                <a:latin typeface="B Nazanin+ Regular" panose="01000506000000020004" pitchFamily="2" charset="-78"/>
                <a:cs typeface="B Nazanin+ Regular" panose="01000506000000020004" pitchFamily="2" charset="-78"/>
              </a:rPr>
              <a:t>شامل ۱نورون </a:t>
            </a:r>
          </a:p>
          <a:p>
            <a:pPr algn="r" rtl="1">
              <a:defRPr/>
            </a:pPr>
            <a:endParaRPr dirty="0">
              <a:latin typeface="B Nazanin+ Regular" panose="01000506000000020004" pitchFamily="2" charset="-78"/>
              <a:cs typeface="B Nazanin+ Regular" panose="01000506000000020004" pitchFamily="2" charset="-78"/>
            </a:endParaRPr>
          </a:p>
        </p:txBody>
      </p:sp>
      <p:pic>
        <p:nvPicPr>
          <p:cNvPr id="16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498690" y="2434442"/>
            <a:ext cx="7290620" cy="4884716"/>
          </a:xfrm>
          <a:prstGeom prst="rect">
            <a:avLst/>
          </a:prstGeom>
          <a:ln w="12700">
            <a:miter lim="400000"/>
          </a:ln>
          <a:effectLst>
            <a:outerShdw blurRad="190500" dist="8455" dir="5400000" rotWithShape="0">
              <a:srgbClr val="000000"/>
            </a:outerShdw>
          </a:effectLst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اهداف پروژه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20623" rtl="1">
              <a:defRPr sz="3680" spc="73"/>
            </a:lvl1pPr>
          </a:lstStyle>
          <a:p>
            <a:r>
              <a:rPr lang="fa-IR" dirty="0"/>
              <a:t>اهداف پروژه</a:t>
            </a:r>
            <a:endParaRPr dirty="0"/>
          </a:p>
        </p:txBody>
      </p:sp>
      <p:sp>
        <p:nvSpPr>
          <p:cNvPr id="170" name="شبیه سازی رفتار یک تابع ریاضی سه متغیره…"/>
          <p:cNvSpPr txBox="1"/>
          <p:nvPr/>
        </p:nvSpPr>
        <p:spPr>
          <a:xfrm>
            <a:off x="580005" y="1787355"/>
            <a:ext cx="11733109" cy="46269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marL="326571" indent="-326571" algn="just" rtl="1">
              <a:lnSpc>
                <a:spcPct val="150000"/>
              </a:lnSpc>
              <a:buClr>
                <a:srgbClr val="9A958E"/>
              </a:buClr>
              <a:buSzPct val="75000"/>
              <a:buChar char="•"/>
              <a:defRPr sz="2800">
                <a:solidFill>
                  <a:srgbClr val="45434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rPr lang="fa-IR" dirty="0">
                <a:latin typeface="B Nazanin+ Regular" panose="01000506000000020004" pitchFamily="2" charset="-78"/>
                <a:cs typeface="B Nazanin+ Regular" panose="01000506000000020004" pitchFamily="2" charset="-78"/>
              </a:rPr>
              <a:t>شبیه سازی رفتار یک تابع ریاضی سه متغیره</a:t>
            </a:r>
          </a:p>
          <a:p>
            <a:pPr marL="326571" indent="-326571" algn="just" rtl="1">
              <a:lnSpc>
                <a:spcPct val="150000"/>
              </a:lnSpc>
              <a:buClr>
                <a:srgbClr val="9A958E"/>
              </a:buClr>
              <a:buSzPct val="75000"/>
              <a:buChar char="•"/>
              <a:defRPr sz="2800">
                <a:solidFill>
                  <a:srgbClr val="45434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rPr lang="fa-IR" dirty="0">
                <a:latin typeface="B Nazanin+ Regular" panose="01000506000000020004" pitchFamily="2" charset="-78"/>
                <a:cs typeface="B Nazanin+ Regular" panose="01000506000000020004" pitchFamily="2" charset="-78"/>
              </a:rPr>
              <a:t> تابع در نرم افزار متلب </a:t>
            </a:r>
            <a:r>
              <a:rPr lang="en-US" dirty="0">
                <a:latin typeface="B Nazanin+ Regular" panose="01000506000000020004" pitchFamily="2" charset="-78"/>
                <a:cs typeface="B Nazanin+ Regular" panose="01000506000000020004" pitchFamily="2" charset="-78"/>
              </a:rPr>
              <a:t>train </a:t>
            </a:r>
            <a:r>
              <a:rPr lang="fa-IR" dirty="0">
                <a:latin typeface="B Nazanin+ Regular" panose="01000506000000020004" pitchFamily="2" charset="-78"/>
                <a:cs typeface="B Nazanin+ Regular" panose="01000506000000020004" pitchFamily="2" charset="-78"/>
              </a:rPr>
              <a:t>شده است.</a:t>
            </a:r>
          </a:p>
          <a:p>
            <a:pPr marL="326571" indent="-326571" algn="just" rtl="1">
              <a:lnSpc>
                <a:spcPct val="150000"/>
              </a:lnSpc>
              <a:buClr>
                <a:srgbClr val="9A958E"/>
              </a:buClr>
              <a:buSzPct val="75000"/>
              <a:buChar char="•"/>
              <a:defRPr sz="2800">
                <a:solidFill>
                  <a:srgbClr val="45434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rPr lang="fa-IR" dirty="0">
                <a:latin typeface="B Nazanin+ Regular" panose="01000506000000020004" pitchFamily="2" charset="-78"/>
                <a:cs typeface="B Nazanin+ Regular" panose="01000506000000020004" pitchFamily="2" charset="-78"/>
              </a:rPr>
              <a:t> حاصل وزن یال‌های متصل کننده‌ی نورون‌های هر لایه به نورون‌های لایه دیگر و میزان بایاس برای هریک از نورون‌های لایه‌ی پنهان و لایه‌ی خروجی شبکه است.</a:t>
            </a:r>
          </a:p>
          <a:p>
            <a:pPr marL="326571" indent="-326571" algn="just" rtl="1">
              <a:lnSpc>
                <a:spcPct val="150000"/>
              </a:lnSpc>
              <a:buClr>
                <a:srgbClr val="9A958E"/>
              </a:buClr>
              <a:buSzPct val="75000"/>
              <a:buChar char="•"/>
              <a:defRPr sz="2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lang="fa-IR" dirty="0">
                <a:solidFill>
                  <a:srgbClr val="454340"/>
                </a:solidFill>
                <a:latin typeface="B Nazanin+ Regular" panose="01000506000000020004" pitchFamily="2" charset="-78"/>
                <a:ea typeface="Helvetica Neue Medium"/>
                <a:cs typeface="B Nazanin+ Regular" panose="01000506000000020004" pitchFamily="2" charset="-78"/>
                <a:sym typeface="Helvetica Neue Medium"/>
              </a:rPr>
              <a:t>به‌کمک این فایل می‌بایست این وزن‌ها و مقادیر بایاس‌ را، که در فایل </a:t>
            </a:r>
            <a:r>
              <a:rPr lang="en-US" dirty="0">
                <a:solidFill>
                  <a:srgbClr val="454340"/>
                </a:solidFill>
                <a:latin typeface="B Nazanin+ Regular" panose="01000506000000020004" pitchFamily="2" charset="-78"/>
                <a:ea typeface="Helvetica Neue Medium"/>
                <a:cs typeface="B Nazanin+ Regular" panose="01000506000000020004" pitchFamily="2" charset="-78"/>
                <a:sym typeface="Helvetica Neue Medium"/>
              </a:rPr>
              <a:t>layersinfo.txt </a:t>
            </a:r>
            <a:r>
              <a:rPr lang="fa-IR" dirty="0" smtClean="0">
                <a:solidFill>
                  <a:srgbClr val="454340"/>
                </a:solidFill>
                <a:latin typeface="B Nazanin+ Regular" panose="01000506000000020004" pitchFamily="2" charset="-78"/>
                <a:ea typeface="Helvetica Neue Medium"/>
                <a:cs typeface="B Nazanin+ Regular" panose="01000506000000020004" pitchFamily="2" charset="-78"/>
                <a:sym typeface="Helvetica Neue Medium"/>
              </a:rPr>
              <a:t> قرار‌داده‌شده‌است</a:t>
            </a:r>
            <a:r>
              <a:rPr lang="fa-IR" dirty="0">
                <a:solidFill>
                  <a:srgbClr val="454340"/>
                </a:solidFill>
                <a:latin typeface="B Nazanin+ Regular" panose="01000506000000020004" pitchFamily="2" charset="-78"/>
                <a:ea typeface="Helvetica Neue Medium"/>
                <a:cs typeface="B Nazanin+ Regular" panose="01000506000000020004" pitchFamily="2" charset="-78"/>
                <a:sym typeface="Helvetica Neue Medium"/>
              </a:rPr>
              <a:t>، به‌ترتیب به یال‌های بین نورن‌ها و خود نورون‌ها اختصاص دهید.</a:t>
            </a:r>
            <a:r>
              <a:rPr lang="fa-IR" dirty="0">
                <a:latin typeface="B Nazanin+ Regular" panose="01000506000000020004" pitchFamily="2" charset="-78"/>
                <a:cs typeface="B Nazanin+ Regular" panose="01000506000000020004" pitchFamily="2" charset="-78"/>
              </a:rPr>
              <a:t> </a:t>
            </a:r>
          </a:p>
          <a:p>
            <a:pPr marL="326571" indent="-326571" algn="just" rtl="1">
              <a:lnSpc>
                <a:spcPct val="150000"/>
              </a:lnSpc>
              <a:buClr>
                <a:srgbClr val="9A958E"/>
              </a:buClr>
              <a:buSzPct val="75000"/>
              <a:buChar char="•"/>
              <a:defRPr sz="2800">
                <a:solidFill>
                  <a:srgbClr val="45434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B Nazanin+ Regular" panose="01000506000000020004" pitchFamily="2" charset="-78"/>
              <a:cs typeface="B Nazanin+ Regular" panose="01000506000000020004" pitchFamily="2" charset="-78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لایه ورودی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20623" rtl="1">
              <a:defRPr sz="3680" spc="73">
                <a:latin typeface="Futura Bold"/>
                <a:ea typeface="Futura Bold"/>
                <a:cs typeface="Futura Bold"/>
                <a:sym typeface="Futura Bold"/>
              </a:defRPr>
            </a:lvl1pPr>
          </a:lstStyle>
          <a:p>
            <a:r>
              <a:t>لایه ورودی</a:t>
            </a:r>
          </a:p>
        </p:txBody>
      </p:sp>
      <p:sp>
        <p:nvSpPr>
          <p:cNvPr id="173" name="این لایه از یک ریسمان تشکیل شده است.…"/>
          <p:cNvSpPr txBox="1"/>
          <p:nvPr/>
        </p:nvSpPr>
        <p:spPr>
          <a:xfrm>
            <a:off x="1288835" y="1646063"/>
            <a:ext cx="10833336" cy="52732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marL="326571" indent="-326571" algn="r" rtl="1">
              <a:lnSpc>
                <a:spcPct val="150000"/>
              </a:lnSpc>
              <a:buClr>
                <a:srgbClr val="9A958E"/>
              </a:buClr>
              <a:buSzPct val="75000"/>
              <a:buChar char="•"/>
              <a:defRPr sz="2800"/>
            </a:pPr>
            <a:r>
              <a:rPr lang="fa-IR" dirty="0">
                <a:latin typeface="B Nazanin+ Regular" panose="01000506000000020004" pitchFamily="2" charset="-78"/>
                <a:cs typeface="B Nazanin+ Regular" panose="01000506000000020004" pitchFamily="2" charset="-78"/>
              </a:rPr>
              <a:t>این لایه از یک ریسمان تشکیل شده است.</a:t>
            </a:r>
          </a:p>
          <a:p>
            <a:pPr marL="326571" indent="-326571" algn="r" rtl="1">
              <a:lnSpc>
                <a:spcPct val="150000"/>
              </a:lnSpc>
              <a:buClr>
                <a:srgbClr val="9A958E"/>
              </a:buClr>
              <a:buSzPct val="75000"/>
              <a:buChar char="•"/>
              <a:defRPr sz="2800"/>
            </a:pPr>
            <a:r>
              <a:rPr lang="fa-IR" dirty="0">
                <a:latin typeface="B Nazanin+ Regular" panose="01000506000000020004" pitchFamily="2" charset="-78"/>
                <a:cs typeface="B Nazanin+ Regular" panose="01000506000000020004" pitchFamily="2" charset="-78"/>
              </a:rPr>
              <a:t>ریسمان ورودی یک ردیف از مقادیر ۳ متغیر از فایل ورودی می‌خواند.</a:t>
            </a:r>
          </a:p>
          <a:p>
            <a:pPr marL="326571" indent="-326571" algn="r" rtl="1">
              <a:lnSpc>
                <a:spcPct val="150000"/>
              </a:lnSpc>
              <a:buClr>
                <a:srgbClr val="9A958E"/>
              </a:buClr>
              <a:buSzPct val="75000"/>
              <a:buChar char="•"/>
              <a:defRPr sz="2800"/>
            </a:pPr>
            <a:r>
              <a:rPr lang="fa-IR" dirty="0">
                <a:latin typeface="B Nazanin+ Regular" panose="01000506000000020004" pitchFamily="2" charset="-78"/>
                <a:cs typeface="B Nazanin+ Regular" panose="01000506000000020004" pitchFamily="2" charset="-78"/>
              </a:rPr>
              <a:t>این مقادیر را برای انتقال به لایه بعد آماده می‌کند.</a:t>
            </a:r>
          </a:p>
          <a:p>
            <a:pPr marL="326571" indent="-326571" algn="r" rtl="1">
              <a:lnSpc>
                <a:spcPct val="150000"/>
              </a:lnSpc>
              <a:buClr>
                <a:srgbClr val="9A958E"/>
              </a:buClr>
              <a:buSzPct val="75000"/>
              <a:buChar char="•"/>
              <a:defRPr sz="2800"/>
            </a:pPr>
            <a:r>
              <a:rPr lang="fa-IR" dirty="0">
                <a:latin typeface="B Nazanin+ Regular" panose="01000506000000020004" pitchFamily="2" charset="-78"/>
                <a:cs typeface="B Nazanin+ Regular" panose="01000506000000020004" pitchFamily="2" charset="-78"/>
              </a:rPr>
              <a:t>ایجاد ساختار سمافور بین لایه ورودی و لایه پنهان برای همگام سازی</a:t>
            </a:r>
          </a:p>
          <a:p>
            <a:pPr marL="326571" indent="-326571" algn="r" rtl="1">
              <a:lnSpc>
                <a:spcPct val="150000"/>
              </a:lnSpc>
              <a:buClr>
                <a:srgbClr val="9A958E"/>
              </a:buClr>
              <a:buSzPct val="75000"/>
              <a:buChar char="•"/>
              <a:defRPr sz="2800"/>
            </a:pPr>
            <a:r>
              <a:rPr lang="fa-IR" b="1" dirty="0" smtClean="0">
                <a:latin typeface="B Nazanin+ Regular" panose="01000506000000020004" pitchFamily="2" charset="-78"/>
                <a:cs typeface="B Nazanin+ Regular" panose="01000506000000020004" pitchFamily="2" charset="-78"/>
              </a:rPr>
              <a:t>در </a:t>
            </a:r>
            <a:r>
              <a:rPr lang="fa-IR" b="1" dirty="0" smtClean="0">
                <a:latin typeface="B Nazanin+ Regular" panose="01000506000000020004" pitchFamily="2" charset="-78"/>
                <a:cs typeface="B Nazanin+ Regular" panose="01000506000000020004" pitchFamily="2" charset="-78"/>
              </a:rPr>
              <a:t>پیاده سازی این قسمت می‌توانید از ۳ </a:t>
            </a:r>
            <a:r>
              <a:rPr lang="fa-IR" b="1" dirty="0" smtClean="0">
                <a:latin typeface="B Nazanin+ Regular" panose="01000506000000020004" pitchFamily="2" charset="-78"/>
                <a:cs typeface="B Nazanin+ Regular" panose="01000506000000020004" pitchFamily="2" charset="-78"/>
              </a:rPr>
              <a:t>نورون( نخ) </a:t>
            </a:r>
            <a:r>
              <a:rPr lang="fa-IR" b="1" dirty="0" smtClean="0">
                <a:latin typeface="B Nazanin+ Regular" panose="01000506000000020004" pitchFamily="2" charset="-78"/>
                <a:cs typeface="B Nazanin+ Regular" panose="01000506000000020004" pitchFamily="2" charset="-78"/>
              </a:rPr>
              <a:t>استفاده کنید. بگونه ای که هر نورون لایه </a:t>
            </a:r>
            <a:r>
              <a:rPr lang="fa-IR" b="1" dirty="0" smtClean="0">
                <a:latin typeface="B Nazanin+ Regular" panose="01000506000000020004" pitchFamily="2" charset="-78"/>
                <a:cs typeface="B Nazanin+ Regular" panose="01000506000000020004" pitchFamily="2" charset="-78"/>
              </a:rPr>
              <a:t>پنهان به جای یک ورودی</a:t>
            </a:r>
            <a:r>
              <a:rPr lang="fa-IR" b="1" dirty="0" smtClean="0">
                <a:latin typeface="Arabic Typesetting" panose="03020402040406030203" pitchFamily="66" charset="-78"/>
                <a:cs typeface="Arabic Typesetting" panose="03020402040406030203" pitchFamily="66" charset="-78"/>
              </a:rPr>
              <a:t>٬</a:t>
            </a:r>
            <a:r>
              <a:rPr lang="fa-IR" b="1" dirty="0" smtClean="0">
                <a:latin typeface="B Nazanin+ Regular" panose="01000506000000020004" pitchFamily="2" charset="-78"/>
                <a:cs typeface="B Nazanin+ Regular" panose="01000506000000020004" pitchFamily="2" charset="-78"/>
              </a:rPr>
              <a:t> </a:t>
            </a:r>
            <a:r>
              <a:rPr lang="fa-IR" b="1" dirty="0" smtClean="0">
                <a:latin typeface="B Nazanin+ Regular" panose="01000506000000020004" pitchFamily="2" charset="-78"/>
                <a:cs typeface="B Nazanin+ Regular" panose="01000506000000020004" pitchFamily="2" charset="-78"/>
              </a:rPr>
              <a:t>۳ ورودی داشته باشد</a:t>
            </a:r>
            <a:r>
              <a:rPr lang="fa-IR" b="1" dirty="0" smtClean="0">
                <a:latin typeface="B Nazanin+ Regular" panose="01000506000000020004" pitchFamily="2" charset="-78"/>
                <a:cs typeface="B Nazanin+ Regular" panose="01000506000000020004" pitchFamily="2" charset="-78"/>
              </a:rPr>
              <a:t>. این پیاده سازی ساختار شبکه عصبی را بهتر توصیف می‌کند.</a:t>
            </a:r>
          </a:p>
          <a:p>
            <a:pPr marL="326571" indent="-326571" algn="r" rtl="1">
              <a:lnSpc>
                <a:spcPct val="150000"/>
              </a:lnSpc>
              <a:buClr>
                <a:srgbClr val="9A958E"/>
              </a:buClr>
              <a:buSzPct val="75000"/>
              <a:buChar char="•"/>
              <a:defRPr sz="2800"/>
            </a:pPr>
            <a:endParaRPr b="1" dirty="0">
              <a:latin typeface="B Nazanin+ Regular" panose="01000506000000020004" pitchFamily="2" charset="-78"/>
              <a:cs typeface="B Nazanin+ Regular" panose="01000506000000020004" pitchFamily="2" charset="-7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7703" y="5796290"/>
            <a:ext cx="3257647" cy="331437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لایه پنهان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20623" rtl="1">
              <a:defRPr sz="3680" spc="73"/>
            </a:lvl1pPr>
          </a:lstStyle>
          <a:p>
            <a:r>
              <a:t>لایه پنهان </a:t>
            </a:r>
          </a:p>
        </p:txBody>
      </p:sp>
      <p:pic>
        <p:nvPicPr>
          <p:cNvPr id="176" name="Screen Shot 2017-12-02 at 9.27.02 PM.png" descr="Screen Shot 2017-12-02 at 9.27.02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863420" y="2007634"/>
            <a:ext cx="4503845" cy="5738332"/>
          </a:xfrm>
          <a:prstGeom prst="rect">
            <a:avLst/>
          </a:prstGeom>
          <a:ln w="12700">
            <a:miter lim="400000"/>
          </a:ln>
          <a:effectLst>
            <a:outerShdw blurRad="190500" dist="8455" dir="5400000" rotWithShape="0">
              <a:srgbClr val="000000"/>
            </a:outerShdw>
          </a:effectLst>
        </p:spPr>
      </p:pic>
      <p:sp>
        <p:nvSpPr>
          <p:cNvPr id="177" name="این لایه از ۱۰ ریسمان تشکیل شده است.…"/>
          <p:cNvSpPr txBox="1"/>
          <p:nvPr/>
        </p:nvSpPr>
        <p:spPr>
          <a:xfrm>
            <a:off x="370291" y="1546218"/>
            <a:ext cx="7134052" cy="67505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marL="326571" indent="-326571" algn="r" rtl="1">
              <a:lnSpc>
                <a:spcPct val="120000"/>
              </a:lnSpc>
              <a:buClr>
                <a:srgbClr val="9A958E"/>
              </a:buClr>
              <a:buSzPct val="75000"/>
              <a:buChar char="•"/>
              <a:defRPr sz="2200"/>
            </a:pPr>
            <a:r>
              <a:rPr lang="fa-IR" dirty="0">
                <a:latin typeface="B Nazanin+ Regular" panose="01000506000000020004" pitchFamily="2" charset="-78"/>
                <a:cs typeface="B Nazanin+ Regular" panose="01000506000000020004" pitchFamily="2" charset="-78"/>
              </a:rPr>
              <a:t>این لایه از ۱۰ ریسمان تشکیل شده است.</a:t>
            </a:r>
          </a:p>
          <a:p>
            <a:pPr marL="326571" indent="-326571" algn="r" rtl="1">
              <a:lnSpc>
                <a:spcPct val="120000"/>
              </a:lnSpc>
              <a:buClr>
                <a:srgbClr val="9A958E"/>
              </a:buClr>
              <a:buSzPct val="75000"/>
              <a:buChar char="•"/>
              <a:defRPr sz="2200"/>
            </a:pPr>
            <a:r>
              <a:rPr lang="fa-IR" dirty="0">
                <a:latin typeface="B Nazanin+ Regular" panose="01000506000000020004" pitchFamily="2" charset="-78"/>
                <a:cs typeface="B Nazanin+ Regular" panose="01000506000000020004" pitchFamily="2" charset="-78"/>
              </a:rPr>
              <a:t>هر ریسمان اطلاعات را از لایه ورودی می‌گیرد و ۳ متغیر را از آن استخراج می‌کند.</a:t>
            </a:r>
          </a:p>
          <a:p>
            <a:pPr marL="326571" indent="-326571" algn="r" rtl="1">
              <a:lnSpc>
                <a:spcPct val="120000"/>
              </a:lnSpc>
              <a:buClr>
                <a:srgbClr val="9A958E"/>
              </a:buClr>
              <a:buSzPct val="75000"/>
              <a:buChar char="•"/>
              <a:defRPr sz="2200"/>
            </a:pPr>
            <a:r>
              <a:rPr lang="fa-IR" dirty="0">
                <a:latin typeface="B Nazanin+ Regular" panose="01000506000000020004" pitchFamily="2" charset="-78"/>
                <a:cs typeface="B Nazanin+ Regular" panose="01000506000000020004" pitchFamily="2" charset="-78"/>
              </a:rPr>
              <a:t>مقدار هر ورودی را در وزن ‌آن ضرب میکند.</a:t>
            </a:r>
          </a:p>
          <a:p>
            <a:pPr marL="326571" indent="-326571" algn="r" rtl="1">
              <a:lnSpc>
                <a:spcPct val="120000"/>
              </a:lnSpc>
              <a:buClr>
                <a:srgbClr val="9A958E"/>
              </a:buClr>
              <a:buSzPct val="75000"/>
              <a:buChar char="•"/>
              <a:defRPr sz="2200"/>
            </a:pPr>
            <a:r>
              <a:rPr lang="fa-IR" dirty="0">
                <a:latin typeface="B Nazanin+ Regular" panose="01000506000000020004" pitchFamily="2" charset="-78"/>
                <a:cs typeface="B Nazanin+ Regular" panose="01000506000000020004" pitchFamily="2" charset="-78"/>
              </a:rPr>
              <a:t> حاصل جمع مقادیر بدست‌آمده را با بایاس خود جمع میکند.</a:t>
            </a:r>
          </a:p>
          <a:p>
            <a:pPr marL="326571" indent="-326571" algn="r" rtl="1">
              <a:lnSpc>
                <a:spcPct val="120000"/>
              </a:lnSpc>
              <a:buClr>
                <a:srgbClr val="9A958E"/>
              </a:buClr>
              <a:buSzPct val="75000"/>
              <a:buChar char="•"/>
              <a:defRPr sz="2200"/>
            </a:pPr>
            <a:r>
              <a:rPr lang="fa-IR" dirty="0">
                <a:latin typeface="B Nazanin+ Regular" panose="01000506000000020004" pitchFamily="2" charset="-78"/>
                <a:cs typeface="B Nazanin+ Regular" panose="01000506000000020004" pitchFamily="2" charset="-78"/>
              </a:rPr>
              <a:t> حاصل را در تابع فعالساز </a:t>
            </a:r>
            <a:r>
              <a:rPr lang="en-US" dirty="0" smtClean="0">
                <a:latin typeface="B Nazanin+ Regular" panose="01000506000000020004" pitchFamily="2" charset="-78"/>
                <a:cs typeface="B Nazanin+ Regular" panose="01000506000000020004" pitchFamily="2" charset="-78"/>
              </a:rPr>
              <a:t>tanh </a:t>
            </a:r>
            <a:r>
              <a:rPr lang="fa-IR" dirty="0" smtClean="0">
                <a:latin typeface="B Nazanin+ Regular" panose="01000506000000020004" pitchFamily="2" charset="-78"/>
                <a:cs typeface="B Nazanin+ Regular" panose="01000506000000020004" pitchFamily="2" charset="-78"/>
              </a:rPr>
              <a:t> قرار </a:t>
            </a:r>
            <a:r>
              <a:rPr lang="fa-IR" dirty="0">
                <a:latin typeface="B Nazanin+ Regular" panose="01000506000000020004" pitchFamily="2" charset="-78"/>
                <a:cs typeface="B Nazanin+ Regular" panose="01000506000000020004" pitchFamily="2" charset="-78"/>
              </a:rPr>
              <a:t>می‌دهد.</a:t>
            </a:r>
          </a:p>
          <a:p>
            <a:pPr marL="326571" indent="-326571" algn="r" rtl="1">
              <a:lnSpc>
                <a:spcPct val="120000"/>
              </a:lnSpc>
              <a:buClr>
                <a:srgbClr val="9A958E"/>
              </a:buClr>
              <a:buSzPct val="75000"/>
              <a:buChar char="•"/>
              <a:defRPr sz="2200"/>
            </a:pPr>
            <a:r>
              <a:rPr lang="fa-IR" dirty="0">
                <a:latin typeface="B Nazanin+ Regular" panose="01000506000000020004" pitchFamily="2" charset="-78"/>
                <a:cs typeface="B Nazanin+ Regular" panose="01000506000000020004" pitchFamily="2" charset="-78"/>
              </a:rPr>
              <a:t>خروجی تابع </a:t>
            </a:r>
            <a:r>
              <a:rPr lang="en-US" dirty="0" smtClean="0">
                <a:latin typeface="B Nazanin+ Regular" panose="01000506000000020004" pitchFamily="2" charset="-78"/>
                <a:cs typeface="B Nazanin+ Regular" panose="01000506000000020004" pitchFamily="2" charset="-78"/>
              </a:rPr>
              <a:t>tanh </a:t>
            </a:r>
            <a:r>
              <a:rPr lang="fa-IR" dirty="0" smtClean="0">
                <a:latin typeface="B Nazanin+ Regular" panose="01000506000000020004" pitchFamily="2" charset="-78"/>
                <a:cs typeface="B Nazanin+ Regular" panose="01000506000000020004" pitchFamily="2" charset="-78"/>
              </a:rPr>
              <a:t> را </a:t>
            </a:r>
            <a:r>
              <a:rPr lang="fa-IR" dirty="0">
                <a:latin typeface="B Nazanin+ Regular" panose="01000506000000020004" pitchFamily="2" charset="-78"/>
                <a:cs typeface="B Nazanin+ Regular" panose="01000506000000020004" pitchFamily="2" charset="-78"/>
              </a:rPr>
              <a:t>به عنوان خروجی خود به لایه بعد می‌فرستد</a:t>
            </a:r>
            <a:r>
              <a:rPr lang="fa-IR" dirty="0" smtClean="0">
                <a:latin typeface="B Nazanin+ Regular" panose="01000506000000020004" pitchFamily="2" charset="-78"/>
                <a:cs typeface="B Nazanin+ Regular" panose="01000506000000020004" pitchFamily="2" charset="-78"/>
              </a:rPr>
              <a:t>.</a:t>
            </a:r>
          </a:p>
          <a:p>
            <a:pPr marL="326571" indent="-326571" algn="r" rtl="1">
              <a:lnSpc>
                <a:spcPct val="120000"/>
              </a:lnSpc>
              <a:buClr>
                <a:srgbClr val="9A958E"/>
              </a:buClr>
              <a:buSzPct val="75000"/>
              <a:buFontTx/>
              <a:buChar char="•"/>
              <a:defRPr sz="2200"/>
            </a:pPr>
            <a:r>
              <a:rPr lang="fa-IR" dirty="0">
                <a:latin typeface="B Nazanin+ Regular" panose="01000506000000020004" pitchFamily="2" charset="-78"/>
                <a:cs typeface="B Nazanin+ Regular" panose="01000506000000020004" pitchFamily="2" charset="-78"/>
              </a:rPr>
              <a:t>ایجاد ساختار سمافور بین نورون‌های لایه پنهان و لایه خروجی جهت همگام سازی</a:t>
            </a:r>
          </a:p>
          <a:p>
            <a:pPr marL="326571" indent="-326571" algn="r" rtl="1">
              <a:lnSpc>
                <a:spcPct val="120000"/>
              </a:lnSpc>
              <a:buClr>
                <a:srgbClr val="9A958E"/>
              </a:buClr>
              <a:buSzPct val="75000"/>
              <a:buChar char="•"/>
              <a:defRPr sz="2200"/>
            </a:pPr>
            <a:endParaRPr lang="fa-IR" dirty="0">
              <a:latin typeface="B Nazanin+ Regular" panose="01000506000000020004" pitchFamily="2" charset="-78"/>
              <a:cs typeface="B Nazanin+ Regular" panose="01000506000000020004" pitchFamily="2" charset="-78"/>
            </a:endParaRPr>
          </a:p>
          <a:p>
            <a:pPr marL="326571" indent="-326571" algn="r" rtl="1">
              <a:lnSpc>
                <a:spcPct val="150000"/>
              </a:lnSpc>
              <a:buClr>
                <a:srgbClr val="9A958E"/>
              </a:buClr>
              <a:buSzPct val="75000"/>
              <a:buChar char="•"/>
              <a:defRPr sz="2800"/>
            </a:pPr>
            <a:endParaRPr dirty="0">
              <a:latin typeface="B Nazanin+ Regular" panose="01000506000000020004" pitchFamily="2" charset="-78"/>
              <a:cs typeface="B Nazanin+ Regular" panose="01000506000000020004" pitchFamily="2" charset="-78"/>
            </a:endParaRPr>
          </a:p>
          <a:p>
            <a:pPr marL="326571" indent="-326571" algn="r" rtl="1">
              <a:lnSpc>
                <a:spcPct val="150000"/>
              </a:lnSpc>
              <a:buClr>
                <a:srgbClr val="9A958E"/>
              </a:buClr>
              <a:buSzPct val="75000"/>
              <a:buChar char="•"/>
              <a:defRPr sz="2800"/>
            </a:pPr>
            <a:endParaRPr dirty="0">
              <a:latin typeface="B Nazanin+ Regular" panose="01000506000000020004" pitchFamily="2" charset="-78"/>
              <a:cs typeface="B Nazanin+ Regular" panose="01000506000000020004" pitchFamily="2" charset="-78"/>
            </a:endParaRPr>
          </a:p>
          <a:p>
            <a:pPr marL="326571" indent="-326571" algn="r" rtl="1">
              <a:lnSpc>
                <a:spcPct val="150000"/>
              </a:lnSpc>
              <a:buClr>
                <a:srgbClr val="9A958E"/>
              </a:buClr>
              <a:buSzPct val="75000"/>
              <a:buChar char="•"/>
              <a:defRPr sz="2800"/>
            </a:pPr>
            <a:endParaRPr dirty="0">
              <a:latin typeface="B Nazanin+ Regular" panose="01000506000000020004" pitchFamily="2" charset="-78"/>
              <a:cs typeface="B Nazanin+ Regular" panose="01000506000000020004" pitchFamily="2" charset="-78"/>
            </a:endParaRPr>
          </a:p>
          <a:p>
            <a:pPr marL="326571" indent="-326571" algn="r" rtl="1">
              <a:lnSpc>
                <a:spcPct val="150000"/>
              </a:lnSpc>
              <a:buClr>
                <a:srgbClr val="9A958E"/>
              </a:buClr>
              <a:buSzPct val="75000"/>
              <a:buChar char="•"/>
              <a:defRPr sz="2800"/>
            </a:pPr>
            <a:endParaRPr lang="fa-IR" dirty="0" smtClean="0">
              <a:latin typeface="B Nazanin+ Regular" panose="01000506000000020004" pitchFamily="2" charset="-78"/>
              <a:cs typeface="B Nazanin+ Regular" panose="01000506000000020004" pitchFamily="2" charset="-78"/>
            </a:endParaRPr>
          </a:p>
        </p:txBody>
      </p:sp>
      <p:pic>
        <p:nvPicPr>
          <p:cNvPr id="178" name="Screen Shot 2017-12-02 at 9.30.11 PM.png" descr="Screen Shot 2017-12-02 at 9.30.11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61458" y="5556568"/>
            <a:ext cx="5199368" cy="2691772"/>
          </a:xfrm>
          <a:prstGeom prst="rect">
            <a:avLst/>
          </a:prstGeom>
          <a:ln w="12700">
            <a:miter lim="400000"/>
          </a:ln>
          <a:effectLst>
            <a:outerShdw blurRad="190500" dist="8455" dir="5400000" rotWithShape="0">
              <a:srgbClr val="000000"/>
            </a:outerShdw>
          </a:effectLst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لایه خروجی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20623" rtl="1">
              <a:defRPr sz="3680" spc="73"/>
            </a:lvl1pPr>
          </a:lstStyle>
          <a:p>
            <a:r>
              <a:t>لایه خروجی</a:t>
            </a:r>
          </a:p>
        </p:txBody>
      </p:sp>
      <p:pic>
        <p:nvPicPr>
          <p:cNvPr id="181" name="Screen Shot 2017-12-02 at 9.38.20 PM.png" descr="Screen Shot 2017-12-02 at 9.38.20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62562" y="1803412"/>
            <a:ext cx="4736041" cy="6146776"/>
          </a:xfrm>
          <a:prstGeom prst="rect">
            <a:avLst/>
          </a:prstGeom>
          <a:ln w="12700">
            <a:miter lim="400000"/>
          </a:ln>
          <a:effectLst>
            <a:outerShdw blurRad="190500" dist="8455" dir="5400000" rotWithShape="0">
              <a:srgbClr val="000000"/>
            </a:outerShdw>
          </a:effectLst>
        </p:spPr>
      </p:pic>
      <p:sp>
        <p:nvSpPr>
          <p:cNvPr id="182" name="این لایه از ۱ ریسمان تشکیل شده است.…"/>
          <p:cNvSpPr txBox="1"/>
          <p:nvPr/>
        </p:nvSpPr>
        <p:spPr>
          <a:xfrm>
            <a:off x="686206" y="1770870"/>
            <a:ext cx="6443719" cy="29464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marL="326571" indent="-326571" algn="r" rtl="1">
              <a:lnSpc>
                <a:spcPct val="120000"/>
              </a:lnSpc>
              <a:buClr>
                <a:srgbClr val="9A958E"/>
              </a:buClr>
              <a:buSzPct val="75000"/>
              <a:buChar char="•"/>
              <a:defRPr sz="2200"/>
            </a:pPr>
            <a:r>
              <a:rPr lang="fa-IR" dirty="0">
                <a:latin typeface="B Nazanin+ Regular" panose="01000506000000020004" pitchFamily="2" charset="-78"/>
                <a:cs typeface="B Nazanin+ Regular" panose="01000506000000020004" pitchFamily="2" charset="-78"/>
              </a:rPr>
              <a:t>این لایه از ۱ ریسمان تشکیل شده است.</a:t>
            </a:r>
          </a:p>
          <a:p>
            <a:pPr marL="326571" indent="-326571" algn="r" rtl="1">
              <a:lnSpc>
                <a:spcPct val="120000"/>
              </a:lnSpc>
              <a:buClr>
                <a:srgbClr val="9A958E"/>
              </a:buClr>
              <a:buSzPct val="75000"/>
              <a:buChar char="•"/>
              <a:defRPr sz="2200"/>
            </a:pPr>
            <a:r>
              <a:rPr lang="fa-IR" dirty="0">
                <a:latin typeface="B Nazanin+ Regular" panose="01000506000000020004" pitchFamily="2" charset="-78"/>
                <a:cs typeface="B Nazanin+ Regular" panose="01000506000000020004" pitchFamily="2" charset="-78"/>
              </a:rPr>
              <a:t>این ریسمان اطلاعات هر ۱۰ ریسمان لایه پنهان را می‌گیرد.</a:t>
            </a:r>
          </a:p>
          <a:p>
            <a:pPr marL="326571" indent="-326571" algn="r" rtl="1">
              <a:lnSpc>
                <a:spcPct val="120000"/>
              </a:lnSpc>
              <a:buClr>
                <a:srgbClr val="9A958E"/>
              </a:buClr>
              <a:buSzPct val="75000"/>
              <a:buChar char="•"/>
              <a:defRPr sz="2200"/>
            </a:pPr>
            <a:r>
              <a:rPr lang="fa-IR" dirty="0">
                <a:latin typeface="B Nazanin+ Regular" panose="01000506000000020004" pitchFamily="2" charset="-78"/>
                <a:cs typeface="B Nazanin+ Regular" panose="01000506000000020004" pitchFamily="2" charset="-78"/>
              </a:rPr>
              <a:t>مقدار هر ورودی را در وزن ‌آن ضرب میکند.</a:t>
            </a:r>
          </a:p>
          <a:p>
            <a:pPr marL="326571" indent="-326571" algn="r" rtl="1">
              <a:lnSpc>
                <a:spcPct val="120000"/>
              </a:lnSpc>
              <a:buClr>
                <a:srgbClr val="9A958E"/>
              </a:buClr>
              <a:buSzPct val="75000"/>
              <a:buChar char="•"/>
              <a:defRPr sz="2200"/>
            </a:pPr>
            <a:r>
              <a:rPr lang="fa-IR" dirty="0">
                <a:latin typeface="B Nazanin+ Regular" panose="01000506000000020004" pitchFamily="2" charset="-78"/>
                <a:cs typeface="B Nazanin+ Regular" panose="01000506000000020004" pitchFamily="2" charset="-78"/>
              </a:rPr>
              <a:t> حاصل جمع مقادیر بدست‌آمده را با بایاس خود جمع میکند.</a:t>
            </a:r>
          </a:p>
          <a:p>
            <a:pPr marL="326571" indent="-326571" algn="r" rtl="1">
              <a:lnSpc>
                <a:spcPct val="120000"/>
              </a:lnSpc>
              <a:buClr>
                <a:srgbClr val="9A958E"/>
              </a:buClr>
              <a:buSzPct val="75000"/>
              <a:buChar char="•"/>
              <a:defRPr sz="2200"/>
            </a:pPr>
            <a:r>
              <a:rPr lang="fa-IR" dirty="0">
                <a:latin typeface="B Nazanin+ Regular" panose="01000506000000020004" pitchFamily="2" charset="-78"/>
                <a:cs typeface="B Nazanin+ Regular" panose="01000506000000020004" pitchFamily="2" charset="-78"/>
              </a:rPr>
              <a:t> حاصل را در تابع فعالساز</a:t>
            </a:r>
            <a:r>
              <a:rPr lang="en-US" dirty="0">
                <a:latin typeface="B Nazanin+ Regular" panose="01000506000000020004" pitchFamily="2" charset="-78"/>
                <a:cs typeface="B Nazanin+ Regular" panose="01000506000000020004" pitchFamily="2" charset="-78"/>
              </a:rPr>
              <a:t>x = y  </a:t>
            </a:r>
            <a:r>
              <a:rPr lang="fa-IR" dirty="0">
                <a:latin typeface="B Nazanin+ Regular" panose="01000506000000020004" pitchFamily="2" charset="-78"/>
                <a:cs typeface="B Nazanin+ Regular" panose="01000506000000020004" pitchFamily="2" charset="-78"/>
              </a:rPr>
              <a:t>قرار می‌دهد.</a:t>
            </a:r>
          </a:p>
          <a:p>
            <a:pPr marL="326571" indent="-326571" algn="r" rtl="1">
              <a:lnSpc>
                <a:spcPct val="120000"/>
              </a:lnSpc>
              <a:buClr>
                <a:srgbClr val="9A958E"/>
              </a:buClr>
              <a:buSzPct val="75000"/>
              <a:buChar char="•"/>
              <a:defRPr sz="2200"/>
            </a:pPr>
            <a:r>
              <a:rPr lang="fa-IR" dirty="0">
                <a:latin typeface="B Nazanin+ Regular" panose="01000506000000020004" pitchFamily="2" charset="-78"/>
                <a:cs typeface="B Nazanin+ Regular" panose="01000506000000020004" pitchFamily="2" charset="-78"/>
              </a:rPr>
              <a:t>خروجی تابع فعالساز را به عنوان خروجی خود چاپ می‌کند.</a:t>
            </a:r>
          </a:p>
          <a:p>
            <a:pPr marL="326571" indent="-326571" algn="r" rtl="1">
              <a:lnSpc>
                <a:spcPct val="120000"/>
              </a:lnSpc>
              <a:buClr>
                <a:srgbClr val="9A958E"/>
              </a:buClr>
              <a:buSzPct val="75000"/>
              <a:buChar char="•"/>
              <a:defRPr sz="2200"/>
            </a:pPr>
            <a:endParaRPr dirty="0">
              <a:latin typeface="B Nazanin+ Regular" panose="01000506000000020004" pitchFamily="2" charset="-78"/>
              <a:cs typeface="B Nazanin+ Regular" panose="01000506000000020004" pitchFamily="2" charset="-78"/>
            </a:endParaRPr>
          </a:p>
        </p:txBody>
      </p:sp>
      <p:pic>
        <p:nvPicPr>
          <p:cNvPr id="183" name="Screen Shot 2017-12-02 at 9.42.53 PM.png" descr="Screen Shot 2017-12-02 at 9.42.53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409566" y="5062968"/>
            <a:ext cx="2996997" cy="2656912"/>
          </a:xfrm>
          <a:prstGeom prst="rect">
            <a:avLst/>
          </a:prstGeom>
          <a:ln w="12700">
            <a:miter lim="400000"/>
          </a:ln>
          <a:effectLst>
            <a:outerShdw blurRad="190500" dist="8455" dir="5400000" rotWithShape="0">
              <a:srgbClr val="000000"/>
            </a:outerShdw>
          </a:effectLst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پیاده سازی بهینه و پویا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20623" rtl="1">
              <a:defRPr sz="3680" spc="73"/>
            </a:lvl1pPr>
          </a:lstStyle>
          <a:p>
            <a:r>
              <a:t>پیاده سازی بهینه و پویا</a:t>
            </a:r>
          </a:p>
        </p:txBody>
      </p:sp>
      <p:sp>
        <p:nvSpPr>
          <p:cNvPr id="186" name="عملیات خواندن ورودی توسط لایه ورودی و پردازش دادهها توسط لایه پنهان و لایه خروجی بتواند به تعداد دلخواه انجام شود.…"/>
          <p:cNvSpPr txBox="1"/>
          <p:nvPr/>
        </p:nvSpPr>
        <p:spPr>
          <a:xfrm>
            <a:off x="1288835" y="1646063"/>
            <a:ext cx="10833336" cy="46730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marL="326571" indent="-326571" algn="r" rtl="1">
              <a:lnSpc>
                <a:spcPct val="150000"/>
              </a:lnSpc>
              <a:buClr>
                <a:srgbClr val="9A958E"/>
              </a:buClr>
              <a:buSzPct val="75000"/>
              <a:buFontTx/>
              <a:buChar char="•"/>
              <a:defRPr sz="2800"/>
            </a:pPr>
            <a:r>
              <a:rPr lang="fa-IR" dirty="0">
                <a:latin typeface="B Nazanin+ Regular" panose="01000506000000020004" pitchFamily="2" charset="-78"/>
                <a:cs typeface="B Nazanin+ Regular" panose="01000506000000020004" pitchFamily="2" charset="-78"/>
              </a:rPr>
              <a:t>عملیات خواندن ورودی توسط لایه ورودی و پردازش داده‌ها توسط لایه پنهان و لایه خروجی بتواند به تعداد دلخواه انجام شود.</a:t>
            </a:r>
          </a:p>
          <a:p>
            <a:pPr marL="326571" indent="-326571" algn="r" rtl="1">
              <a:lnSpc>
                <a:spcPct val="150000"/>
              </a:lnSpc>
              <a:buClr>
                <a:srgbClr val="9A958E"/>
              </a:buClr>
              <a:buSzPct val="75000"/>
              <a:buFontTx/>
              <a:buChar char="•"/>
              <a:defRPr sz="2800"/>
            </a:pPr>
            <a:r>
              <a:rPr lang="fa-IR" dirty="0" smtClean="0">
                <a:latin typeface="B Nazanin+ Regular" panose="01000506000000020004" pitchFamily="2" charset="-78"/>
                <a:cs typeface="B Nazanin+ Regular" panose="01000506000000020004" pitchFamily="2" charset="-78"/>
              </a:rPr>
              <a:t>استفاده </a:t>
            </a:r>
            <a:r>
              <a:rPr lang="fa-IR" dirty="0">
                <a:latin typeface="B Nazanin+ Regular" panose="01000506000000020004" pitchFamily="2" charset="-78"/>
                <a:cs typeface="B Nazanin+ Regular" panose="01000506000000020004" pitchFamily="2" charset="-78"/>
              </a:rPr>
              <a:t>از ساختار </a:t>
            </a:r>
            <a:r>
              <a:rPr lang="en-US" sz="3000" i="1" dirty="0">
                <a:latin typeface="B Nazanin+ Regular" panose="01000506000000020004" pitchFamily="2" charset="-78"/>
                <a:ea typeface="Avenir Black"/>
                <a:cs typeface="B Nazanin+ Regular" panose="01000506000000020004" pitchFamily="2" charset="-78"/>
                <a:sym typeface="Avenir Black"/>
              </a:rPr>
              <a:t>class</a:t>
            </a:r>
            <a:r>
              <a:rPr lang="en-US" dirty="0">
                <a:latin typeface="B Nazanin+ Regular" panose="01000506000000020004" pitchFamily="2" charset="-78"/>
                <a:cs typeface="B Nazanin+ Regular" panose="01000506000000020004" pitchFamily="2" charset="-78"/>
              </a:rPr>
              <a:t>  </a:t>
            </a:r>
            <a:r>
              <a:rPr lang="fa-IR" dirty="0">
                <a:latin typeface="B Nazanin+ Regular" panose="01000506000000020004" pitchFamily="2" charset="-78"/>
                <a:cs typeface="B Nazanin+ Regular" panose="01000506000000020004" pitchFamily="2" charset="-78"/>
              </a:rPr>
              <a:t>در انجام پروژه به پیاده سازی ساختار یافته منجر می‌شود و از ارزش زیادی برخوردار است.</a:t>
            </a:r>
          </a:p>
          <a:p>
            <a:pPr marL="326571" indent="-326571" algn="r" rtl="1">
              <a:lnSpc>
                <a:spcPct val="150000"/>
              </a:lnSpc>
              <a:buClr>
                <a:srgbClr val="9A958E"/>
              </a:buClr>
              <a:buSzPct val="75000"/>
              <a:buChar char="•"/>
              <a:defRPr sz="2800"/>
            </a:pPr>
            <a:r>
              <a:rPr lang="fa-IR" dirty="0" smtClean="0">
                <a:latin typeface="B Nazanin+ Regular" panose="01000506000000020004" pitchFamily="2" charset="-78"/>
                <a:cs typeface="B Nazanin+ Regular" panose="01000506000000020004" pitchFamily="2" charset="-78"/>
              </a:rPr>
              <a:t>قابلیت </a:t>
            </a:r>
            <a:r>
              <a:rPr lang="fa-IR" dirty="0">
                <a:latin typeface="B Nazanin+ Regular" panose="01000506000000020004" pitchFamily="2" charset="-78"/>
                <a:cs typeface="B Nazanin+ Regular" panose="01000506000000020004" pitchFamily="2" charset="-78"/>
              </a:rPr>
              <a:t>متغیر بودن تعداد نورون‌های هر لایه(</a:t>
            </a:r>
            <a:r>
              <a:rPr dirty="0" smtClean="0">
                <a:latin typeface="B Nazanin+ Regular" panose="01000506000000020004" pitchFamily="2" charset="-78"/>
                <a:cs typeface="B Nazanin+ Regular" panose="01000506000000020004" pitchFamily="2" charset="-78"/>
              </a:rPr>
              <a:t> </a:t>
            </a:r>
            <a:r>
              <a:rPr lang="fa-IR" dirty="0" smtClean="0">
                <a:latin typeface="B Nazanin+ Regular" panose="01000506000000020004" pitchFamily="2" charset="-78"/>
                <a:cs typeface="B Nazanin+ Regular" panose="01000506000000020004" pitchFamily="2" charset="-78"/>
              </a:rPr>
              <a:t>به پویا بودن برنامه کمک می‌کند</a:t>
            </a:r>
            <a:r>
              <a:rPr lang="fa-IR" dirty="0" smtClean="0">
                <a:latin typeface="B Nazanin+ Regular" panose="01000506000000020004" pitchFamily="2" charset="-78"/>
                <a:cs typeface="B Nazanin+ Regular" panose="01000506000000020004" pitchFamily="2" charset="-78"/>
              </a:rPr>
              <a:t>)</a:t>
            </a:r>
          </a:p>
          <a:p>
            <a:pPr marL="326571" indent="-326571" algn="r" rtl="1">
              <a:lnSpc>
                <a:spcPct val="150000"/>
              </a:lnSpc>
              <a:buClr>
                <a:srgbClr val="9A958E"/>
              </a:buClr>
              <a:buSzPct val="75000"/>
              <a:buFontTx/>
              <a:buChar char="•"/>
              <a:defRPr sz="2800"/>
            </a:pPr>
            <a:r>
              <a:rPr lang="fa-IR" dirty="0">
                <a:latin typeface="B Nazanin+ Regular" panose="01000506000000020004" pitchFamily="2" charset="-78"/>
                <a:cs typeface="B Nazanin+ Regular" panose="01000506000000020004" pitchFamily="2" charset="-78"/>
              </a:rPr>
              <a:t>استفاده از کمینه تعداد سمافور‌ها‌</a:t>
            </a:r>
          </a:p>
          <a:p>
            <a:pPr marL="326571" indent="-326571" algn="r" rtl="1">
              <a:lnSpc>
                <a:spcPct val="150000"/>
              </a:lnSpc>
              <a:buClr>
                <a:srgbClr val="9A958E"/>
              </a:buClr>
              <a:buSzPct val="75000"/>
              <a:buChar char="•"/>
              <a:defRPr sz="2800"/>
            </a:pPr>
            <a:endParaRPr dirty="0">
              <a:latin typeface="B Nazanin+ Regular" panose="01000506000000020004" pitchFamily="2" charset="-78"/>
              <a:cs typeface="B Nazanin+ Regular" panose="01000506000000020004" pitchFamily="2" charset="-78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New_Template8">
  <a:themeElements>
    <a:clrScheme name="New_Template8">
      <a:dk1>
        <a:srgbClr val="5B5854"/>
      </a:dk1>
      <a:lt1>
        <a:srgbClr val="072B5B"/>
      </a:lt1>
      <a:dk2>
        <a:srgbClr val="5B5854"/>
      </a:dk2>
      <a:lt2>
        <a:srgbClr val="C9C3BA"/>
      </a:lt2>
      <a:accent1>
        <a:srgbClr val="708CA5"/>
      </a:accent1>
      <a:accent2>
        <a:srgbClr val="80A7A7"/>
      </a:accent2>
      <a:accent3>
        <a:srgbClr val="98A66D"/>
      </a:accent3>
      <a:accent4>
        <a:srgbClr val="CF9E5B"/>
      </a:accent4>
      <a:accent5>
        <a:srgbClr val="C87C6D"/>
      </a:accent5>
      <a:accent6>
        <a:srgbClr val="837B9A"/>
      </a:accent6>
      <a:hlink>
        <a:srgbClr val="0000FF"/>
      </a:hlink>
      <a:folHlink>
        <a:srgbClr val="FF00FF"/>
      </a:folHlink>
    </a:clrScheme>
    <a:fontScheme name="New_Template8">
      <a:majorFont>
        <a:latin typeface="Futura"/>
        <a:ea typeface="Futura"/>
        <a:cs typeface="Futura"/>
      </a:majorFont>
      <a:minorFont>
        <a:latin typeface="Futura"/>
        <a:ea typeface="Futura"/>
        <a:cs typeface="Futura"/>
      </a:minorFont>
    </a:fontScheme>
    <a:fmtScheme name="New_Template8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600" b="0" i="0" u="none" strike="noStrike" cap="all" spc="32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Futur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5">
              <a:alpha val="75000"/>
            </a:schemeClr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t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B5854"/>
            </a:solidFill>
            <a:effectLst/>
            <a:uFillTx/>
            <a:latin typeface="Avenir Medium"/>
            <a:ea typeface="Avenir Medium"/>
            <a:cs typeface="Avenir Medium"/>
            <a:sym typeface="Avenir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New_Template8">
  <a:themeElements>
    <a:clrScheme name="New_Template8">
      <a:dk1>
        <a:srgbClr val="000000"/>
      </a:dk1>
      <a:lt1>
        <a:srgbClr val="FFFFFF"/>
      </a:lt1>
      <a:dk2>
        <a:srgbClr val="5B5854"/>
      </a:dk2>
      <a:lt2>
        <a:srgbClr val="C9C3BA"/>
      </a:lt2>
      <a:accent1>
        <a:srgbClr val="708CA5"/>
      </a:accent1>
      <a:accent2>
        <a:srgbClr val="80A7A7"/>
      </a:accent2>
      <a:accent3>
        <a:srgbClr val="98A66D"/>
      </a:accent3>
      <a:accent4>
        <a:srgbClr val="CF9E5B"/>
      </a:accent4>
      <a:accent5>
        <a:srgbClr val="C87C6D"/>
      </a:accent5>
      <a:accent6>
        <a:srgbClr val="837B9A"/>
      </a:accent6>
      <a:hlink>
        <a:srgbClr val="0000FF"/>
      </a:hlink>
      <a:folHlink>
        <a:srgbClr val="FF00FF"/>
      </a:folHlink>
    </a:clrScheme>
    <a:fontScheme name="New_Template8">
      <a:majorFont>
        <a:latin typeface="Futura"/>
        <a:ea typeface="Futura"/>
        <a:cs typeface="Futura"/>
      </a:majorFont>
      <a:minorFont>
        <a:latin typeface="Futura"/>
        <a:ea typeface="Futura"/>
        <a:cs typeface="Futura"/>
      </a:minorFont>
    </a:fontScheme>
    <a:fmtScheme name="New_Template8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600" b="0" i="0" u="none" strike="noStrike" cap="all" spc="32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Futur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5">
              <a:alpha val="75000"/>
            </a:schemeClr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t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B5854"/>
            </a:solidFill>
            <a:effectLst/>
            <a:uFillTx/>
            <a:latin typeface="Avenir Medium"/>
            <a:ea typeface="Avenir Medium"/>
            <a:cs typeface="Avenir Medium"/>
            <a:sym typeface="Avenir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</TotalTime>
  <Words>530</Words>
  <Application>Microsoft Office PowerPoint</Application>
  <PresentationFormat>Custom</PresentationFormat>
  <Paragraphs>50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8" baseType="lpstr">
      <vt:lpstr>Arabic Typesetting</vt:lpstr>
      <vt:lpstr>Avenir Black</vt:lpstr>
      <vt:lpstr>Avenir Medium</vt:lpstr>
      <vt:lpstr>B Nazanin+ Regular</vt:lpstr>
      <vt:lpstr>Baskerville SemiBold</vt:lpstr>
      <vt:lpstr>Futura</vt:lpstr>
      <vt:lpstr>Futura Bold</vt:lpstr>
      <vt:lpstr>Helvetica Neue</vt:lpstr>
      <vt:lpstr>Helvetica Neue Medium</vt:lpstr>
      <vt:lpstr>New_Template8</vt:lpstr>
      <vt:lpstr>PowerPoint Presentation</vt:lpstr>
      <vt:lpstr>ساختار شبکه عصبی</vt:lpstr>
      <vt:lpstr>شبکه عصبی که باید پیاده کنیم</vt:lpstr>
      <vt:lpstr>اهداف پروژه</vt:lpstr>
      <vt:lpstr>لایه ورودی</vt:lpstr>
      <vt:lpstr>لایه پنهان </vt:lpstr>
      <vt:lpstr>لایه خروجی</vt:lpstr>
      <vt:lpstr>پیاده سازی بهینه و پویا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Farima</dc:creator>
  <cp:lastModifiedBy>Windows User</cp:lastModifiedBy>
  <cp:revision>5</cp:revision>
  <dcterms:modified xsi:type="dcterms:W3CDTF">2017-12-03T11:42:06Z</dcterms:modified>
</cp:coreProperties>
</file>